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handoutMasterIdLst>
    <p:handoutMasterId r:id="rId28"/>
  </p:handoutMasterIdLst>
  <p:sldIdLst>
    <p:sldId id="1730" r:id="rId2"/>
    <p:sldId id="1732" r:id="rId3"/>
    <p:sldId id="1842" r:id="rId4"/>
    <p:sldId id="1843" r:id="rId5"/>
    <p:sldId id="321" r:id="rId6"/>
    <p:sldId id="1844" r:id="rId7"/>
    <p:sldId id="263" r:id="rId8"/>
    <p:sldId id="1825" r:id="rId9"/>
    <p:sldId id="1821" r:id="rId10"/>
    <p:sldId id="1840" r:id="rId11"/>
    <p:sldId id="1841" r:id="rId12"/>
    <p:sldId id="1839" r:id="rId13"/>
    <p:sldId id="1837" r:id="rId14"/>
    <p:sldId id="1845" r:id="rId15"/>
    <p:sldId id="1838" r:id="rId16"/>
    <p:sldId id="1846" r:id="rId17"/>
    <p:sldId id="1848" r:id="rId18"/>
    <p:sldId id="1854" r:id="rId19"/>
    <p:sldId id="1847" r:id="rId20"/>
    <p:sldId id="1849" r:id="rId21"/>
    <p:sldId id="1850" r:id="rId22"/>
    <p:sldId id="1852" r:id="rId23"/>
    <p:sldId id="1722" r:id="rId24"/>
    <p:sldId id="1851" r:id="rId25"/>
    <p:sldId id="172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026" userDrawn="1">
          <p15:clr>
            <a:srgbClr val="A4A3A4"/>
          </p15:clr>
        </p15:guide>
        <p15:guide id="7" pos="5654" userDrawn="1">
          <p15:clr>
            <a:srgbClr val="A4A3A4"/>
          </p15:clr>
        </p15:guide>
        <p15:guide id="8" orient="horz" pos="3974" userDrawn="1">
          <p15:clr>
            <a:srgbClr val="A4A3A4"/>
          </p15:clr>
        </p15:guide>
        <p15:guide id="9" pos="7287" userDrawn="1">
          <p15:clr>
            <a:srgbClr val="A4A3A4"/>
          </p15:clr>
        </p15:guide>
        <p15:guide id="10" pos="211" userDrawn="1">
          <p15:clr>
            <a:srgbClr val="A4A3A4"/>
          </p15:clr>
        </p15:guide>
        <p15:guide id="12" orient="horz" pos="346" userDrawn="1">
          <p15:clr>
            <a:srgbClr val="A4A3A4"/>
          </p15:clr>
        </p15:guide>
        <p15:guide id="15" orient="horz" pos="2160" userDrawn="1">
          <p15:clr>
            <a:srgbClr val="A4A3A4"/>
          </p15:clr>
        </p15:guide>
        <p15:guide id="16" orient="horz" pos="3521" userDrawn="1">
          <p15:clr>
            <a:srgbClr val="A4A3A4"/>
          </p15:clr>
        </p15:guide>
        <p15:guide id="17" pos="4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ruballan Chelvam" initials="GC" lastIdx="3" clrIdx="0">
    <p:extLst>
      <p:ext uri="{19B8F6BF-5375-455C-9EA6-DF929625EA0E}">
        <p15:presenceInfo xmlns:p15="http://schemas.microsoft.com/office/powerpoint/2012/main" userId="5cbefa91e3fa67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4D4D4D"/>
    <a:srgbClr val="000000"/>
    <a:srgbClr val="1D8FCA"/>
    <a:srgbClr val="AA1E2E"/>
    <a:srgbClr val="008C95"/>
    <a:srgbClr val="A7C2DE"/>
    <a:srgbClr val="6AA8D9"/>
    <a:srgbClr val="4A91B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9" autoAdjust="0"/>
    <p:restoredTop sz="95995" autoAdjust="0"/>
  </p:normalViewPr>
  <p:slideViewPr>
    <p:cSldViewPr snapToGrid="0" showGuides="1">
      <p:cViewPr>
        <p:scale>
          <a:sx n="220" d="100"/>
          <a:sy n="220" d="100"/>
        </p:scale>
        <p:origin x="-2237" y="-2914"/>
      </p:cViewPr>
      <p:guideLst>
        <p:guide pos="2026"/>
        <p:guide pos="5654"/>
        <p:guide orient="horz" pos="3974"/>
        <p:guide pos="7287"/>
        <p:guide pos="211"/>
        <p:guide orient="horz" pos="346"/>
        <p:guide orient="horz" pos="2160"/>
        <p:guide orient="horz" pos="3521"/>
        <p:guide pos="438"/>
      </p:guideLst>
    </p:cSldViewPr>
  </p:slideViewPr>
  <p:outlineViewPr>
    <p:cViewPr>
      <p:scale>
        <a:sx n="33" d="100"/>
        <a:sy n="33" d="100"/>
      </p:scale>
      <p:origin x="0" y="-218448"/>
    </p:cViewPr>
  </p:outlineViewPr>
  <p:notesTextViewPr>
    <p:cViewPr>
      <p:scale>
        <a:sx n="1" d="1"/>
        <a:sy n="1" d="1"/>
      </p:scale>
      <p:origin x="0" y="0"/>
    </p:cViewPr>
  </p:notesTextViewPr>
  <p:sorterViewPr>
    <p:cViewPr>
      <p:scale>
        <a:sx n="33" d="100"/>
        <a:sy n="33" d="100"/>
      </p:scale>
      <p:origin x="0" y="-50148"/>
    </p:cViewPr>
  </p:sorterViewPr>
  <p:notesViewPr>
    <p:cSldViewPr snapToGrid="0"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37CCBA-3ED1-4B7D-8F3E-DE824A6F18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a:extLst>
              <a:ext uri="{FF2B5EF4-FFF2-40B4-BE49-F238E27FC236}">
                <a16:creationId xmlns:a16="http://schemas.microsoft.com/office/drawing/2014/main" id="{D54F2CF0-B0FF-4583-A84D-FCC4B7103E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FCEDD6-3C34-4371-8E79-A286124EF8A8}" type="datetimeFigureOut">
              <a:rPr lang="en-MY" smtClean="0"/>
              <a:t>2/4/2025</a:t>
            </a:fld>
            <a:endParaRPr lang="en-MY"/>
          </a:p>
        </p:txBody>
      </p:sp>
      <p:sp>
        <p:nvSpPr>
          <p:cNvPr id="4" name="Footer Placeholder 3">
            <a:extLst>
              <a:ext uri="{FF2B5EF4-FFF2-40B4-BE49-F238E27FC236}">
                <a16:creationId xmlns:a16="http://schemas.microsoft.com/office/drawing/2014/main" id="{BB215979-DF4C-464D-9380-D6E2EDC757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a:extLst>
              <a:ext uri="{FF2B5EF4-FFF2-40B4-BE49-F238E27FC236}">
                <a16:creationId xmlns:a16="http://schemas.microsoft.com/office/drawing/2014/main" id="{C340E462-7474-470E-8024-30E0E0F9D9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065BEC-157F-4808-81DE-1656B731729B}" type="slidenum">
              <a:rPr lang="en-MY" smtClean="0"/>
              <a:t>‹#›</a:t>
            </a:fld>
            <a:endParaRPr lang="en-MY"/>
          </a:p>
        </p:txBody>
      </p:sp>
    </p:spTree>
    <p:extLst>
      <p:ext uri="{BB962C8B-B14F-4D97-AF65-F5344CB8AC3E}">
        <p14:creationId xmlns:p14="http://schemas.microsoft.com/office/powerpoint/2010/main" val="1680691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66FCF-8223-49A0-8AD4-07836B35FAE5}" type="datetimeFigureOut">
              <a:rPr lang="en-MY" smtClean="0"/>
              <a:t>2/4/2025</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6CAA8-8B9F-4696-96C3-CF58CA8A4623}" type="slidenum">
              <a:rPr lang="en-MY" smtClean="0"/>
              <a:t>‹#›</a:t>
            </a:fld>
            <a:endParaRPr lang="en-MY"/>
          </a:p>
        </p:txBody>
      </p:sp>
    </p:spTree>
    <p:extLst>
      <p:ext uri="{BB962C8B-B14F-4D97-AF65-F5344CB8AC3E}">
        <p14:creationId xmlns:p14="http://schemas.microsoft.com/office/powerpoint/2010/main" val="59482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8</a:t>
            </a:fld>
            <a:endParaRPr lang="en-MY"/>
          </a:p>
        </p:txBody>
      </p:sp>
    </p:spTree>
    <p:extLst>
      <p:ext uri="{BB962C8B-B14F-4D97-AF65-F5344CB8AC3E}">
        <p14:creationId xmlns:p14="http://schemas.microsoft.com/office/powerpoint/2010/main" val="360534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7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Im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317500" y="266702"/>
            <a:ext cx="11569700" cy="4203698"/>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6490608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mage Timeline 6-2">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000685578"/>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mage Timeline 7">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0" y="0"/>
            <a:ext cx="6096000" cy="6858000"/>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788190240"/>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Event with Image">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2160000" cy="2160000"/>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1" name="Picture Placeholder 4">
            <a:extLst>
              <a:ext uri="{FF2B5EF4-FFF2-40B4-BE49-F238E27FC236}">
                <a16:creationId xmlns:a16="http://schemas.microsoft.com/office/drawing/2014/main" id="{8832ADDA-6C01-4071-A73C-CABB0D21E9E2}"/>
              </a:ext>
            </a:extLst>
          </p:cNvPr>
          <p:cNvSpPr>
            <a:spLocks noGrp="1"/>
          </p:cNvSpPr>
          <p:nvPr>
            <p:ph type="pic" sz="quarter" idx="11" hasCustomPrompt="1"/>
          </p:nvPr>
        </p:nvSpPr>
        <p:spPr>
          <a:xfrm>
            <a:off x="3696789" y="1988923"/>
            <a:ext cx="2160000" cy="2160000"/>
          </a:xfrm>
          <a:prstGeom prst="roundRect">
            <a:avLst>
              <a:gd name="adj" fmla="val 19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66C5DFC5-A2AD-4AD7-A6A6-AD483A1E8514}"/>
              </a:ext>
            </a:extLst>
          </p:cNvPr>
          <p:cNvSpPr>
            <a:spLocks noGrp="1"/>
          </p:cNvSpPr>
          <p:nvPr>
            <p:ph type="pic" sz="quarter" idx="12" hasCustomPrompt="1"/>
          </p:nvPr>
        </p:nvSpPr>
        <p:spPr>
          <a:xfrm>
            <a:off x="6335212"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4">
            <a:extLst>
              <a:ext uri="{FF2B5EF4-FFF2-40B4-BE49-F238E27FC236}">
                <a16:creationId xmlns:a16="http://schemas.microsoft.com/office/drawing/2014/main" id="{A6AF3F2D-258A-49DB-89C1-89BF53AC1FEE}"/>
              </a:ext>
            </a:extLst>
          </p:cNvPr>
          <p:cNvSpPr>
            <a:spLocks noGrp="1"/>
          </p:cNvSpPr>
          <p:nvPr>
            <p:ph type="pic" sz="quarter" idx="13" hasCustomPrompt="1"/>
          </p:nvPr>
        </p:nvSpPr>
        <p:spPr>
          <a:xfrm>
            <a:off x="8973634"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4245379812"/>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Event with Image 2">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A3023F38-C0B6-4B5B-8E8B-57DD9BEA10C9}"/>
              </a:ext>
            </a:extLst>
          </p:cNvPr>
          <p:cNvSpPr>
            <a:spLocks noGrp="1"/>
          </p:cNvSpPr>
          <p:nvPr>
            <p:ph type="pic" sz="quarter" idx="11" hasCustomPrompt="1"/>
          </p:nvPr>
        </p:nvSpPr>
        <p:spPr>
          <a:xfrm>
            <a:off x="1058366"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33C3359B-0EFF-4356-B09D-EDFA3B336AF6}"/>
              </a:ext>
            </a:extLst>
          </p:cNvPr>
          <p:cNvSpPr>
            <a:spLocks noGrp="1"/>
          </p:cNvSpPr>
          <p:nvPr>
            <p:ph type="pic" sz="quarter" idx="12" hasCustomPrompt="1"/>
          </p:nvPr>
        </p:nvSpPr>
        <p:spPr>
          <a:xfrm>
            <a:off x="6096000"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AC8C5DB7-177A-4629-834D-881E9F216852}"/>
              </a:ext>
            </a:extLst>
          </p:cNvPr>
          <p:cNvSpPr>
            <a:spLocks noGrp="1"/>
          </p:cNvSpPr>
          <p:nvPr>
            <p:ph type="pic" sz="quarter" idx="13" hasCustomPrompt="1"/>
          </p:nvPr>
        </p:nvSpPr>
        <p:spPr>
          <a:xfrm>
            <a:off x="6096000"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364963040"/>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orizontal 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9788584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orizontal 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1214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sometric Presentation Mockup">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6977303" y="201399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5">
            <a:extLst>
              <a:ext uri="{FF2B5EF4-FFF2-40B4-BE49-F238E27FC236}">
                <a16:creationId xmlns:a16="http://schemas.microsoft.com/office/drawing/2014/main" id="{18D09264-4F26-4686-827F-066EC40A7190}"/>
              </a:ext>
            </a:extLst>
          </p:cNvPr>
          <p:cNvSpPr>
            <a:spLocks noGrp="1"/>
          </p:cNvSpPr>
          <p:nvPr>
            <p:ph type="pic" sz="quarter" idx="11" hasCustomPrompt="1"/>
          </p:nvPr>
        </p:nvSpPr>
        <p:spPr>
          <a:xfrm>
            <a:off x="10403400" y="0"/>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CFD24C28-4614-45BA-923A-5AE2E2F2B1EB}"/>
              </a:ext>
            </a:extLst>
          </p:cNvPr>
          <p:cNvSpPr>
            <a:spLocks noGrp="1"/>
          </p:cNvSpPr>
          <p:nvPr>
            <p:ph type="pic" sz="quarter" idx="12" hasCustomPrompt="1"/>
          </p:nvPr>
        </p:nvSpPr>
        <p:spPr>
          <a:xfrm>
            <a:off x="3551206" y="4080068"/>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CB8503F0-F783-4DD2-B0EE-81FA5C4EBECF}"/>
              </a:ext>
            </a:extLst>
          </p:cNvPr>
          <p:cNvSpPr>
            <a:spLocks noGrp="1"/>
          </p:cNvSpPr>
          <p:nvPr>
            <p:ph type="pic" sz="quarter" idx="13" hasCustomPrompt="1"/>
          </p:nvPr>
        </p:nvSpPr>
        <p:spPr>
          <a:xfrm>
            <a:off x="6642023" y="3978016"/>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3115F06F-57F6-4977-BA09-959FC090669B}"/>
              </a:ext>
            </a:extLst>
          </p:cNvPr>
          <p:cNvSpPr>
            <a:spLocks noGrp="1"/>
          </p:cNvSpPr>
          <p:nvPr>
            <p:ph type="pic" sz="quarter" idx="14" hasCustomPrompt="1"/>
          </p:nvPr>
        </p:nvSpPr>
        <p:spPr>
          <a:xfrm>
            <a:off x="10068120" y="1964022"/>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5" name="Picture Placeholder 5">
            <a:extLst>
              <a:ext uri="{FF2B5EF4-FFF2-40B4-BE49-F238E27FC236}">
                <a16:creationId xmlns:a16="http://schemas.microsoft.com/office/drawing/2014/main" id="{313E2ACE-3423-4F7E-B1E8-6DB25A790B93}"/>
              </a:ext>
            </a:extLst>
          </p:cNvPr>
          <p:cNvSpPr>
            <a:spLocks noGrp="1"/>
          </p:cNvSpPr>
          <p:nvPr>
            <p:ph type="pic" sz="quarter" idx="17" hasCustomPrompt="1"/>
          </p:nvPr>
        </p:nvSpPr>
        <p:spPr>
          <a:xfrm>
            <a:off x="9732840" y="392804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1992286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sometric Presentation Mockup 2">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3DA492BA-835A-4C30-B369-15F9B72A6C3D}"/>
              </a:ext>
            </a:extLst>
          </p:cNvPr>
          <p:cNvSpPr>
            <a:spLocks noGrp="1"/>
          </p:cNvSpPr>
          <p:nvPr>
            <p:ph type="pic" sz="quarter" idx="10" hasCustomPrompt="1"/>
          </p:nvPr>
        </p:nvSpPr>
        <p:spPr>
          <a:xfrm>
            <a:off x="3089508" y="86618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7D6A998C-36B0-4D52-AC97-9EF0D0790EFC}"/>
              </a:ext>
            </a:extLst>
          </p:cNvPr>
          <p:cNvSpPr>
            <a:spLocks noGrp="1"/>
          </p:cNvSpPr>
          <p:nvPr>
            <p:ph type="pic" sz="quarter" idx="11" hasCustomPrompt="1"/>
          </p:nvPr>
        </p:nvSpPr>
        <p:spPr>
          <a:xfrm>
            <a:off x="-949092" y="-157221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37FCC01B-F57C-4CED-8B66-774C8EF4B0F8}"/>
              </a:ext>
            </a:extLst>
          </p:cNvPr>
          <p:cNvSpPr>
            <a:spLocks noGrp="1"/>
          </p:cNvSpPr>
          <p:nvPr>
            <p:ph type="pic" sz="quarter" idx="12" hasCustomPrompt="1"/>
          </p:nvPr>
        </p:nvSpPr>
        <p:spPr>
          <a:xfrm>
            <a:off x="7128109" y="328934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8" name="Picture Placeholder 5">
            <a:extLst>
              <a:ext uri="{FF2B5EF4-FFF2-40B4-BE49-F238E27FC236}">
                <a16:creationId xmlns:a16="http://schemas.microsoft.com/office/drawing/2014/main" id="{EA759D98-4A63-4D2D-9141-32C82CA4ECE0}"/>
              </a:ext>
            </a:extLst>
          </p:cNvPr>
          <p:cNvSpPr>
            <a:spLocks noGrp="1"/>
          </p:cNvSpPr>
          <p:nvPr>
            <p:ph type="pic" sz="quarter" idx="13" hasCustomPrompt="1"/>
          </p:nvPr>
        </p:nvSpPr>
        <p:spPr>
          <a:xfrm>
            <a:off x="7128108" y="60210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9" name="Picture Placeholder 5">
            <a:extLst>
              <a:ext uri="{FF2B5EF4-FFF2-40B4-BE49-F238E27FC236}">
                <a16:creationId xmlns:a16="http://schemas.microsoft.com/office/drawing/2014/main" id="{C97F9190-4E95-4893-A786-2D22CF5E6CC8}"/>
              </a:ext>
            </a:extLst>
          </p:cNvPr>
          <p:cNvSpPr>
            <a:spLocks noGrp="1"/>
          </p:cNvSpPr>
          <p:nvPr>
            <p:ph type="pic" sz="quarter" idx="14" hasCustomPrompt="1"/>
          </p:nvPr>
        </p:nvSpPr>
        <p:spPr>
          <a:xfrm>
            <a:off x="3089508" y="-183629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0" name="Picture Placeholder 5">
            <a:extLst>
              <a:ext uri="{FF2B5EF4-FFF2-40B4-BE49-F238E27FC236}">
                <a16:creationId xmlns:a16="http://schemas.microsoft.com/office/drawing/2014/main" id="{44CB2295-81B8-445D-9954-ED08D185FCC5}"/>
              </a:ext>
            </a:extLst>
          </p:cNvPr>
          <p:cNvSpPr>
            <a:spLocks noGrp="1"/>
          </p:cNvSpPr>
          <p:nvPr>
            <p:ph type="pic" sz="quarter" idx="15" hasCustomPrompt="1"/>
          </p:nvPr>
        </p:nvSpPr>
        <p:spPr>
          <a:xfrm>
            <a:off x="11166709" y="302526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1" name="Picture Placeholder 5">
            <a:extLst>
              <a:ext uri="{FF2B5EF4-FFF2-40B4-BE49-F238E27FC236}">
                <a16:creationId xmlns:a16="http://schemas.microsoft.com/office/drawing/2014/main" id="{58E25EA4-95CE-4A60-B95B-2099E283076D}"/>
              </a:ext>
            </a:extLst>
          </p:cNvPr>
          <p:cNvSpPr>
            <a:spLocks noGrp="1"/>
          </p:cNvSpPr>
          <p:nvPr>
            <p:ph type="pic" sz="quarter" idx="16" hasCustomPrompt="1"/>
          </p:nvPr>
        </p:nvSpPr>
        <p:spPr>
          <a:xfrm>
            <a:off x="11166708" y="33803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2" name="Picture Placeholder 5">
            <a:extLst>
              <a:ext uri="{FF2B5EF4-FFF2-40B4-BE49-F238E27FC236}">
                <a16:creationId xmlns:a16="http://schemas.microsoft.com/office/drawing/2014/main" id="{B41C8BBA-18FD-42A4-BE82-6EA96938A0EE}"/>
              </a:ext>
            </a:extLst>
          </p:cNvPr>
          <p:cNvSpPr>
            <a:spLocks noGrp="1"/>
          </p:cNvSpPr>
          <p:nvPr>
            <p:ph type="pic" sz="quarter" idx="17" hasCustomPrompt="1"/>
          </p:nvPr>
        </p:nvSpPr>
        <p:spPr>
          <a:xfrm>
            <a:off x="7128108" y="-210036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4" name="Picture Placeholder 5">
            <a:extLst>
              <a:ext uri="{FF2B5EF4-FFF2-40B4-BE49-F238E27FC236}">
                <a16:creationId xmlns:a16="http://schemas.microsoft.com/office/drawing/2014/main" id="{EC28FD6B-085B-4F6F-94F7-510BF6086EF9}"/>
              </a:ext>
            </a:extLst>
          </p:cNvPr>
          <p:cNvSpPr>
            <a:spLocks noGrp="1"/>
          </p:cNvSpPr>
          <p:nvPr>
            <p:ph type="pic" sz="quarter" idx="18" hasCustomPrompt="1"/>
          </p:nvPr>
        </p:nvSpPr>
        <p:spPr>
          <a:xfrm>
            <a:off x="11166708" y="-234920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803206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sometric Presentation Mockup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5">
            <a:extLst>
              <a:ext uri="{FF2B5EF4-FFF2-40B4-BE49-F238E27FC236}">
                <a16:creationId xmlns:a16="http://schemas.microsoft.com/office/drawing/2014/main" id="{AB18C9AA-5E16-4E82-AA22-93FC74D7BE5B}"/>
              </a:ext>
            </a:extLst>
          </p:cNvPr>
          <p:cNvSpPr>
            <a:spLocks noGrp="1"/>
          </p:cNvSpPr>
          <p:nvPr>
            <p:ph type="pic" sz="quarter" idx="12" hasCustomPrompt="1"/>
          </p:nvPr>
        </p:nvSpPr>
        <p:spPr>
          <a:xfrm>
            <a:off x="6870332" y="2290071"/>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4" name="Picture Placeholder 5">
            <a:extLst>
              <a:ext uri="{FF2B5EF4-FFF2-40B4-BE49-F238E27FC236}">
                <a16:creationId xmlns:a16="http://schemas.microsoft.com/office/drawing/2014/main" id="{0DDFB03F-5FF2-461F-95DB-579F3F20C3A7}"/>
              </a:ext>
            </a:extLst>
          </p:cNvPr>
          <p:cNvSpPr>
            <a:spLocks noGrp="1"/>
          </p:cNvSpPr>
          <p:nvPr>
            <p:ph type="pic" sz="quarter" idx="13" hasCustomPrompt="1"/>
          </p:nvPr>
        </p:nvSpPr>
        <p:spPr>
          <a:xfrm>
            <a:off x="6870332" y="169860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AAE0E113-F0E5-43E6-85E3-3F76CE56A7E7}"/>
              </a:ext>
            </a:extLst>
          </p:cNvPr>
          <p:cNvSpPr>
            <a:spLocks noGrp="1"/>
          </p:cNvSpPr>
          <p:nvPr>
            <p:ph type="pic" sz="quarter" idx="14" hasCustomPrompt="1"/>
          </p:nvPr>
        </p:nvSpPr>
        <p:spPr>
          <a:xfrm>
            <a:off x="6870332" y="110713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C5FE9AC4-EC69-4B6D-964B-CC4BE54D7ACA}"/>
              </a:ext>
            </a:extLst>
          </p:cNvPr>
          <p:cNvSpPr>
            <a:spLocks noGrp="1"/>
          </p:cNvSpPr>
          <p:nvPr>
            <p:ph type="pic" sz="quarter" idx="15" hasCustomPrompt="1"/>
          </p:nvPr>
        </p:nvSpPr>
        <p:spPr>
          <a:xfrm>
            <a:off x="6870332" y="51566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1734355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3">
    <p:spTree>
      <p:nvGrpSpPr>
        <p:cNvPr id="1" name=""/>
        <p:cNvGrpSpPr/>
        <p:nvPr/>
      </p:nvGrpSpPr>
      <p:grpSpPr>
        <a:xfrm>
          <a:off x="0" y="0"/>
          <a:ext cx="0" cy="0"/>
          <a:chOff x="0" y="0"/>
          <a:chExt cx="0" cy="0"/>
        </a:xfrm>
      </p:grpSpPr>
      <p:sp>
        <p:nvSpPr>
          <p:cNvPr id="9" name="Picture Placeholder 22">
            <a:extLst>
              <a:ext uri="{FF2B5EF4-FFF2-40B4-BE49-F238E27FC236}">
                <a16:creationId xmlns:a16="http://schemas.microsoft.com/office/drawing/2014/main" id="{2B705F24-7492-49E9-8F57-D9C0916A791A}"/>
              </a:ext>
            </a:extLst>
          </p:cNvPr>
          <p:cNvSpPr>
            <a:spLocks noGrp="1"/>
          </p:cNvSpPr>
          <p:nvPr>
            <p:ph type="pic" sz="quarter" idx="14" hasCustomPrompt="1"/>
          </p:nvPr>
        </p:nvSpPr>
        <p:spPr>
          <a:xfrm>
            <a:off x="9412304" y="173981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19" name="Picture Placeholder 22">
            <a:extLst>
              <a:ext uri="{FF2B5EF4-FFF2-40B4-BE49-F238E27FC236}">
                <a16:creationId xmlns:a16="http://schemas.microsoft.com/office/drawing/2014/main" id="{561C124B-FD17-451F-8B21-36D8B1756CAA}"/>
              </a:ext>
            </a:extLst>
          </p:cNvPr>
          <p:cNvSpPr>
            <a:spLocks noGrp="1"/>
          </p:cNvSpPr>
          <p:nvPr>
            <p:ph type="pic" sz="quarter" idx="15" hasCustomPrompt="1"/>
          </p:nvPr>
        </p:nvSpPr>
        <p:spPr>
          <a:xfrm>
            <a:off x="3960316" y="37620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21" name="Picture Placeholder 22">
            <a:extLst>
              <a:ext uri="{FF2B5EF4-FFF2-40B4-BE49-F238E27FC236}">
                <a16:creationId xmlns:a16="http://schemas.microsoft.com/office/drawing/2014/main" id="{A8B205A5-8305-4108-890E-CC3289BC6DB2}"/>
              </a:ext>
            </a:extLst>
          </p:cNvPr>
          <p:cNvSpPr>
            <a:spLocks noGrp="1"/>
          </p:cNvSpPr>
          <p:nvPr>
            <p:ph type="pic" sz="quarter" idx="17" hasCustomPrompt="1"/>
          </p:nvPr>
        </p:nvSpPr>
        <p:spPr>
          <a:xfrm>
            <a:off x="7562906" y="-100074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
        <p:nvSpPr>
          <p:cNvPr id="23" name="Picture Placeholder 22">
            <a:extLst>
              <a:ext uri="{FF2B5EF4-FFF2-40B4-BE49-F238E27FC236}">
                <a16:creationId xmlns:a16="http://schemas.microsoft.com/office/drawing/2014/main" id="{AF313397-A9C0-4FC5-968A-7B29F3419724}"/>
              </a:ext>
            </a:extLst>
          </p:cNvPr>
          <p:cNvSpPr>
            <a:spLocks noGrp="1"/>
          </p:cNvSpPr>
          <p:nvPr>
            <p:ph type="pic" sz="quarter" idx="18" hasCustomPrompt="1"/>
          </p:nvPr>
        </p:nvSpPr>
        <p:spPr>
          <a:xfrm>
            <a:off x="5719040" y="302796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729699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age Image 3">
    <p:spTree>
      <p:nvGrpSpPr>
        <p:cNvPr id="1" name=""/>
        <p:cNvGrpSpPr/>
        <p:nvPr/>
      </p:nvGrpSpPr>
      <p:grpSpPr>
        <a:xfrm>
          <a:off x="0" y="0"/>
          <a:ext cx="0" cy="0"/>
          <a:chOff x="0" y="0"/>
          <a:chExt cx="0" cy="0"/>
        </a:xfrm>
      </p:grpSpPr>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a:off x="502235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1" name="Picture Placeholder 7">
            <a:extLst>
              <a:ext uri="{FF2B5EF4-FFF2-40B4-BE49-F238E27FC236}">
                <a16:creationId xmlns:a16="http://schemas.microsoft.com/office/drawing/2014/main" id="{A347EBBF-2D69-46DA-828F-9790474072DD}"/>
              </a:ext>
            </a:extLst>
          </p:cNvPr>
          <p:cNvSpPr>
            <a:spLocks noGrp="1"/>
          </p:cNvSpPr>
          <p:nvPr>
            <p:ph type="pic" sz="quarter" idx="43" hasCustomPrompt="1"/>
          </p:nvPr>
        </p:nvSpPr>
        <p:spPr>
          <a:xfrm>
            <a:off x="735597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2" name="Picture Placeholder 7">
            <a:extLst>
              <a:ext uri="{FF2B5EF4-FFF2-40B4-BE49-F238E27FC236}">
                <a16:creationId xmlns:a16="http://schemas.microsoft.com/office/drawing/2014/main" id="{253329E5-9B46-4E84-BB47-C37A58E0DF47}"/>
              </a:ext>
            </a:extLst>
          </p:cNvPr>
          <p:cNvSpPr>
            <a:spLocks noGrp="1"/>
          </p:cNvSpPr>
          <p:nvPr>
            <p:ph type="pic" sz="quarter" idx="44" hasCustomPrompt="1"/>
          </p:nvPr>
        </p:nvSpPr>
        <p:spPr>
          <a:xfrm>
            <a:off x="96896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3" name="Picture Placeholder 7">
            <a:extLst>
              <a:ext uri="{FF2B5EF4-FFF2-40B4-BE49-F238E27FC236}">
                <a16:creationId xmlns:a16="http://schemas.microsoft.com/office/drawing/2014/main" id="{0283E3F9-6587-4698-B553-45FC5DDFC55F}"/>
              </a:ext>
            </a:extLst>
          </p:cNvPr>
          <p:cNvSpPr>
            <a:spLocks noGrp="1"/>
          </p:cNvSpPr>
          <p:nvPr>
            <p:ph type="pic" sz="quarter" idx="45" hasCustomPrompt="1"/>
          </p:nvPr>
        </p:nvSpPr>
        <p:spPr>
          <a:xfrm>
            <a:off x="268872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4" name="Picture Placeholder 7">
            <a:extLst>
              <a:ext uri="{FF2B5EF4-FFF2-40B4-BE49-F238E27FC236}">
                <a16:creationId xmlns:a16="http://schemas.microsoft.com/office/drawing/2014/main" id="{72DAC6A7-5A6C-43FA-9ECB-DA307EAF1EE8}"/>
              </a:ext>
            </a:extLst>
          </p:cNvPr>
          <p:cNvSpPr>
            <a:spLocks noGrp="1"/>
          </p:cNvSpPr>
          <p:nvPr>
            <p:ph type="pic" sz="quarter" idx="46" hasCustomPrompt="1"/>
          </p:nvPr>
        </p:nvSpPr>
        <p:spPr>
          <a:xfrm>
            <a:off x="3551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5" name="Picture Placeholder 7">
            <a:extLst>
              <a:ext uri="{FF2B5EF4-FFF2-40B4-BE49-F238E27FC236}">
                <a16:creationId xmlns:a16="http://schemas.microsoft.com/office/drawing/2014/main" id="{C68E8BD3-1BA3-41BF-9E1F-0D147A74ED73}"/>
              </a:ext>
            </a:extLst>
          </p:cNvPr>
          <p:cNvSpPr>
            <a:spLocks noGrp="1"/>
          </p:cNvSpPr>
          <p:nvPr>
            <p:ph type="pic" sz="quarter" idx="47" hasCustomPrompt="1"/>
          </p:nvPr>
        </p:nvSpPr>
        <p:spPr>
          <a:xfrm>
            <a:off x="500221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6" name="Picture Placeholder 7">
            <a:extLst>
              <a:ext uri="{FF2B5EF4-FFF2-40B4-BE49-F238E27FC236}">
                <a16:creationId xmlns:a16="http://schemas.microsoft.com/office/drawing/2014/main" id="{467E7467-8256-4408-9292-5B5CB9C953F2}"/>
              </a:ext>
            </a:extLst>
          </p:cNvPr>
          <p:cNvSpPr>
            <a:spLocks noGrp="1"/>
          </p:cNvSpPr>
          <p:nvPr>
            <p:ph type="pic" sz="quarter" idx="48" hasCustomPrompt="1"/>
          </p:nvPr>
        </p:nvSpPr>
        <p:spPr>
          <a:xfrm>
            <a:off x="733583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7" name="Picture Placeholder 7">
            <a:extLst>
              <a:ext uri="{FF2B5EF4-FFF2-40B4-BE49-F238E27FC236}">
                <a16:creationId xmlns:a16="http://schemas.microsoft.com/office/drawing/2014/main" id="{B527A906-A3E8-416F-98C8-105B9F3C2832}"/>
              </a:ext>
            </a:extLst>
          </p:cNvPr>
          <p:cNvSpPr>
            <a:spLocks noGrp="1"/>
          </p:cNvSpPr>
          <p:nvPr>
            <p:ph type="pic" sz="quarter" idx="49" hasCustomPrompt="1"/>
          </p:nvPr>
        </p:nvSpPr>
        <p:spPr>
          <a:xfrm>
            <a:off x="96694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8" name="Picture Placeholder 7">
            <a:extLst>
              <a:ext uri="{FF2B5EF4-FFF2-40B4-BE49-F238E27FC236}">
                <a16:creationId xmlns:a16="http://schemas.microsoft.com/office/drawing/2014/main" id="{263B44AD-2BBC-463D-B8C0-455005CCAD36}"/>
              </a:ext>
            </a:extLst>
          </p:cNvPr>
          <p:cNvSpPr>
            <a:spLocks noGrp="1"/>
          </p:cNvSpPr>
          <p:nvPr>
            <p:ph type="pic" sz="quarter" idx="50" hasCustomPrompt="1"/>
          </p:nvPr>
        </p:nvSpPr>
        <p:spPr>
          <a:xfrm>
            <a:off x="266858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9" name="Picture Placeholder 7">
            <a:extLst>
              <a:ext uri="{FF2B5EF4-FFF2-40B4-BE49-F238E27FC236}">
                <a16:creationId xmlns:a16="http://schemas.microsoft.com/office/drawing/2014/main" id="{EB9D2E83-ECF0-4142-8813-ACBB405B6412}"/>
              </a:ext>
            </a:extLst>
          </p:cNvPr>
          <p:cNvSpPr>
            <a:spLocks noGrp="1"/>
          </p:cNvSpPr>
          <p:nvPr>
            <p:ph type="pic" sz="quarter" idx="51" hasCustomPrompt="1"/>
          </p:nvPr>
        </p:nvSpPr>
        <p:spPr>
          <a:xfrm>
            <a:off x="3349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0" name="Picture Placeholder 7">
            <a:extLst>
              <a:ext uri="{FF2B5EF4-FFF2-40B4-BE49-F238E27FC236}">
                <a16:creationId xmlns:a16="http://schemas.microsoft.com/office/drawing/2014/main" id="{9510DE00-B27D-4871-B0D3-418B7B4E4CC4}"/>
              </a:ext>
            </a:extLst>
          </p:cNvPr>
          <p:cNvSpPr>
            <a:spLocks noGrp="1"/>
          </p:cNvSpPr>
          <p:nvPr>
            <p:ph type="pic" sz="quarter" idx="52" hasCustomPrompt="1"/>
          </p:nvPr>
        </p:nvSpPr>
        <p:spPr>
          <a:xfrm>
            <a:off x="498207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1" name="Picture Placeholder 7">
            <a:extLst>
              <a:ext uri="{FF2B5EF4-FFF2-40B4-BE49-F238E27FC236}">
                <a16:creationId xmlns:a16="http://schemas.microsoft.com/office/drawing/2014/main" id="{458C65F2-3630-4E00-B623-2938F12EEACC}"/>
              </a:ext>
            </a:extLst>
          </p:cNvPr>
          <p:cNvSpPr>
            <a:spLocks noGrp="1"/>
          </p:cNvSpPr>
          <p:nvPr>
            <p:ph type="pic" sz="quarter" idx="53" hasCustomPrompt="1"/>
          </p:nvPr>
        </p:nvSpPr>
        <p:spPr>
          <a:xfrm>
            <a:off x="731570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2" name="Picture Placeholder 7">
            <a:extLst>
              <a:ext uri="{FF2B5EF4-FFF2-40B4-BE49-F238E27FC236}">
                <a16:creationId xmlns:a16="http://schemas.microsoft.com/office/drawing/2014/main" id="{F1948D01-0142-4AFB-A637-5258CFA0D5F1}"/>
              </a:ext>
            </a:extLst>
          </p:cNvPr>
          <p:cNvSpPr>
            <a:spLocks noGrp="1"/>
          </p:cNvSpPr>
          <p:nvPr>
            <p:ph type="pic" sz="quarter" idx="54" hasCustomPrompt="1"/>
          </p:nvPr>
        </p:nvSpPr>
        <p:spPr>
          <a:xfrm>
            <a:off x="96493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3" name="Picture Placeholder 7">
            <a:extLst>
              <a:ext uri="{FF2B5EF4-FFF2-40B4-BE49-F238E27FC236}">
                <a16:creationId xmlns:a16="http://schemas.microsoft.com/office/drawing/2014/main" id="{78E2C31D-07F1-4615-BE16-775F32C815CE}"/>
              </a:ext>
            </a:extLst>
          </p:cNvPr>
          <p:cNvSpPr>
            <a:spLocks noGrp="1"/>
          </p:cNvSpPr>
          <p:nvPr>
            <p:ph type="pic" sz="quarter" idx="55" hasCustomPrompt="1"/>
          </p:nvPr>
        </p:nvSpPr>
        <p:spPr>
          <a:xfrm>
            <a:off x="264845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4" name="Picture Placeholder 7">
            <a:extLst>
              <a:ext uri="{FF2B5EF4-FFF2-40B4-BE49-F238E27FC236}">
                <a16:creationId xmlns:a16="http://schemas.microsoft.com/office/drawing/2014/main" id="{1AC0B563-E7DE-4CF2-A692-3E7191AFC1A9}"/>
              </a:ext>
            </a:extLst>
          </p:cNvPr>
          <p:cNvSpPr>
            <a:spLocks noGrp="1"/>
          </p:cNvSpPr>
          <p:nvPr>
            <p:ph type="pic" sz="quarter" idx="56" hasCustomPrompt="1"/>
          </p:nvPr>
        </p:nvSpPr>
        <p:spPr>
          <a:xfrm>
            <a:off x="3148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4371305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4">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1" name="Picture Placeholder 22">
            <a:extLst>
              <a:ext uri="{FF2B5EF4-FFF2-40B4-BE49-F238E27FC236}">
                <a16:creationId xmlns:a16="http://schemas.microsoft.com/office/drawing/2014/main" id="{76DE6B5A-5EB0-455E-A806-53FA7B1C07CC}"/>
              </a:ext>
            </a:extLst>
          </p:cNvPr>
          <p:cNvSpPr>
            <a:spLocks noGrp="1"/>
          </p:cNvSpPr>
          <p:nvPr>
            <p:ph type="pic" sz="quarter" idx="15" hasCustomPrompt="1"/>
          </p:nvPr>
        </p:nvSpPr>
        <p:spPr>
          <a:xfrm>
            <a:off x="8978816" y="369016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2" name="Picture Placeholder 22">
            <a:extLst>
              <a:ext uri="{FF2B5EF4-FFF2-40B4-BE49-F238E27FC236}">
                <a16:creationId xmlns:a16="http://schemas.microsoft.com/office/drawing/2014/main" id="{116BFEA0-DDF5-4E40-986A-CFDBFE7E8DA7}"/>
              </a:ext>
            </a:extLst>
          </p:cNvPr>
          <p:cNvSpPr>
            <a:spLocks noGrp="1"/>
          </p:cNvSpPr>
          <p:nvPr>
            <p:ph type="pic" sz="quarter" idx="16" hasCustomPrompt="1"/>
          </p:nvPr>
        </p:nvSpPr>
        <p:spPr>
          <a:xfrm>
            <a:off x="1034112" y="-157272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3" name="Picture Placeholder 22">
            <a:extLst>
              <a:ext uri="{FF2B5EF4-FFF2-40B4-BE49-F238E27FC236}">
                <a16:creationId xmlns:a16="http://schemas.microsoft.com/office/drawing/2014/main" id="{B9281105-6837-4F18-A23C-FA619875F51B}"/>
              </a:ext>
            </a:extLst>
          </p:cNvPr>
          <p:cNvSpPr>
            <a:spLocks noGrp="1"/>
          </p:cNvSpPr>
          <p:nvPr>
            <p:ph type="pic" sz="quarter" idx="17" hasCustomPrompt="1"/>
          </p:nvPr>
        </p:nvSpPr>
        <p:spPr>
          <a:xfrm>
            <a:off x="-2837264" y="-428036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4" name="Picture Placeholder 22">
            <a:extLst>
              <a:ext uri="{FF2B5EF4-FFF2-40B4-BE49-F238E27FC236}">
                <a16:creationId xmlns:a16="http://schemas.microsoft.com/office/drawing/2014/main" id="{A4089A5A-EF5E-4D76-915C-CDFACF69A3D3}"/>
              </a:ext>
            </a:extLst>
          </p:cNvPr>
          <p:cNvSpPr>
            <a:spLocks noGrp="1"/>
          </p:cNvSpPr>
          <p:nvPr>
            <p:ph type="pic" sz="quarter" idx="18" hasCustomPrompt="1"/>
          </p:nvPr>
        </p:nvSpPr>
        <p:spPr>
          <a:xfrm>
            <a:off x="5308919" y="434093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5" name="Picture Placeholder 22">
            <a:extLst>
              <a:ext uri="{FF2B5EF4-FFF2-40B4-BE49-F238E27FC236}">
                <a16:creationId xmlns:a16="http://schemas.microsoft.com/office/drawing/2014/main" id="{300CB3D5-C434-4711-BE0C-07880CF559BE}"/>
              </a:ext>
            </a:extLst>
          </p:cNvPr>
          <p:cNvSpPr>
            <a:spLocks noGrp="1"/>
          </p:cNvSpPr>
          <p:nvPr>
            <p:ph type="pic" sz="quarter" idx="19" hasCustomPrompt="1"/>
          </p:nvPr>
        </p:nvSpPr>
        <p:spPr>
          <a:xfrm>
            <a:off x="9385562" y="688809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6" name="Picture Placeholder 22">
            <a:extLst>
              <a:ext uri="{FF2B5EF4-FFF2-40B4-BE49-F238E27FC236}">
                <a16:creationId xmlns:a16="http://schemas.microsoft.com/office/drawing/2014/main" id="{499D9085-2CE9-4968-8D40-CAA5C1A0EC06}"/>
              </a:ext>
            </a:extLst>
          </p:cNvPr>
          <p:cNvSpPr>
            <a:spLocks noGrp="1"/>
          </p:cNvSpPr>
          <p:nvPr>
            <p:ph type="pic" sz="quarter" idx="20" hasCustomPrompt="1"/>
          </p:nvPr>
        </p:nvSpPr>
        <p:spPr>
          <a:xfrm>
            <a:off x="1440858" y="162521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7" name="Picture Placeholder 22">
            <a:extLst>
              <a:ext uri="{FF2B5EF4-FFF2-40B4-BE49-F238E27FC236}">
                <a16:creationId xmlns:a16="http://schemas.microsoft.com/office/drawing/2014/main" id="{2D321684-1DF0-4703-89C3-71C0FCA0E0C3}"/>
              </a:ext>
            </a:extLst>
          </p:cNvPr>
          <p:cNvSpPr>
            <a:spLocks noGrp="1"/>
          </p:cNvSpPr>
          <p:nvPr>
            <p:ph type="pic" sz="quarter" idx="21" hasCustomPrompt="1"/>
          </p:nvPr>
        </p:nvSpPr>
        <p:spPr>
          <a:xfrm>
            <a:off x="-2430518" y="-108243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8" name="Picture Placeholder 22">
            <a:extLst>
              <a:ext uri="{FF2B5EF4-FFF2-40B4-BE49-F238E27FC236}">
                <a16:creationId xmlns:a16="http://schemas.microsoft.com/office/drawing/2014/main" id="{4D0F3EC0-93F6-4010-86A8-90F452BEEE09}"/>
              </a:ext>
            </a:extLst>
          </p:cNvPr>
          <p:cNvSpPr>
            <a:spLocks noGrp="1"/>
          </p:cNvSpPr>
          <p:nvPr>
            <p:ph type="pic" sz="quarter" idx="22" hasCustomPrompt="1"/>
          </p:nvPr>
        </p:nvSpPr>
        <p:spPr>
          <a:xfrm>
            <a:off x="4236166" y="-2328896"/>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9" name="Picture Placeholder 22">
            <a:extLst>
              <a:ext uri="{FF2B5EF4-FFF2-40B4-BE49-F238E27FC236}">
                <a16:creationId xmlns:a16="http://schemas.microsoft.com/office/drawing/2014/main" id="{FE0131D0-EAA8-45AD-A772-A338418C9AA9}"/>
              </a:ext>
            </a:extLst>
          </p:cNvPr>
          <p:cNvSpPr>
            <a:spLocks noGrp="1"/>
          </p:cNvSpPr>
          <p:nvPr>
            <p:ph type="pic" sz="quarter" idx="23" hasCustomPrompt="1"/>
          </p:nvPr>
        </p:nvSpPr>
        <p:spPr>
          <a:xfrm>
            <a:off x="8125233" y="4094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0" name="Picture Placeholder 22">
            <a:extLst>
              <a:ext uri="{FF2B5EF4-FFF2-40B4-BE49-F238E27FC236}">
                <a16:creationId xmlns:a16="http://schemas.microsoft.com/office/drawing/2014/main" id="{976AEA9A-8115-48E0-918F-4410B91D6FA0}"/>
              </a:ext>
            </a:extLst>
          </p:cNvPr>
          <p:cNvSpPr>
            <a:spLocks noGrp="1"/>
          </p:cNvSpPr>
          <p:nvPr>
            <p:ph type="pic" sz="quarter" idx="24" hasCustomPrompt="1"/>
          </p:nvPr>
        </p:nvSpPr>
        <p:spPr>
          <a:xfrm>
            <a:off x="11965227" y="31018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1" name="Picture Placeholder 22">
            <a:extLst>
              <a:ext uri="{FF2B5EF4-FFF2-40B4-BE49-F238E27FC236}">
                <a16:creationId xmlns:a16="http://schemas.microsoft.com/office/drawing/2014/main" id="{ED974735-2C47-4279-B116-D614471356D5}"/>
              </a:ext>
            </a:extLst>
          </p:cNvPr>
          <p:cNvSpPr>
            <a:spLocks noGrp="1"/>
          </p:cNvSpPr>
          <p:nvPr>
            <p:ph type="pic" sz="quarter" idx="25" hasCustomPrompt="1"/>
          </p:nvPr>
        </p:nvSpPr>
        <p:spPr>
          <a:xfrm>
            <a:off x="16018059" y="560696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0802417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5">
    <p:spTree>
      <p:nvGrpSpPr>
        <p:cNvPr id="1" name=""/>
        <p:cNvGrpSpPr/>
        <p:nvPr/>
      </p:nvGrpSpPr>
      <p:grpSpPr>
        <a:xfrm>
          <a:off x="0" y="0"/>
          <a:ext cx="0" cy="0"/>
          <a:chOff x="0" y="0"/>
          <a:chExt cx="0" cy="0"/>
        </a:xfrm>
      </p:grpSpPr>
      <p:sp>
        <p:nvSpPr>
          <p:cNvPr id="31" name="Picture Placeholder 22">
            <a:extLst>
              <a:ext uri="{FF2B5EF4-FFF2-40B4-BE49-F238E27FC236}">
                <a16:creationId xmlns:a16="http://schemas.microsoft.com/office/drawing/2014/main" id="{76DE6B5A-5EB0-455E-A806-53FA7B1C07CC}"/>
              </a:ext>
            </a:extLst>
          </p:cNvPr>
          <p:cNvSpPr>
            <a:spLocks noGrp="1" noChangeAspect="1"/>
          </p:cNvSpPr>
          <p:nvPr>
            <p:ph type="pic" sz="quarter" idx="15" hasCustomPrompt="1"/>
          </p:nvPr>
        </p:nvSpPr>
        <p:spPr>
          <a:xfrm>
            <a:off x="4445043" y="-1715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58" name="Picture Placeholder 22">
            <a:extLst>
              <a:ext uri="{FF2B5EF4-FFF2-40B4-BE49-F238E27FC236}">
                <a16:creationId xmlns:a16="http://schemas.microsoft.com/office/drawing/2014/main" id="{90FCB97C-6BF3-4A42-8CBB-0DF7BF3026C9}"/>
              </a:ext>
            </a:extLst>
          </p:cNvPr>
          <p:cNvSpPr>
            <a:spLocks noGrp="1" noChangeAspect="1"/>
          </p:cNvSpPr>
          <p:nvPr>
            <p:ph type="pic" sz="quarter" idx="16" hasCustomPrompt="1"/>
          </p:nvPr>
        </p:nvSpPr>
        <p:spPr>
          <a:xfrm>
            <a:off x="-1635717" y="-42101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0" name="Picture Placeholder 22">
            <a:extLst>
              <a:ext uri="{FF2B5EF4-FFF2-40B4-BE49-F238E27FC236}">
                <a16:creationId xmlns:a16="http://schemas.microsoft.com/office/drawing/2014/main" id="{124C0FF9-289E-4496-92B9-190E32702D8E}"/>
              </a:ext>
            </a:extLst>
          </p:cNvPr>
          <p:cNvSpPr>
            <a:spLocks noGrp="1" noChangeAspect="1"/>
          </p:cNvSpPr>
          <p:nvPr>
            <p:ph type="pic" sz="quarter" idx="17" hasCustomPrompt="1"/>
          </p:nvPr>
        </p:nvSpPr>
        <p:spPr>
          <a:xfrm>
            <a:off x="10495323" y="3943273"/>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8" name="Picture Placeholder 22">
            <a:extLst>
              <a:ext uri="{FF2B5EF4-FFF2-40B4-BE49-F238E27FC236}">
                <a16:creationId xmlns:a16="http://schemas.microsoft.com/office/drawing/2014/main" id="{7E055C06-9C8F-4A17-AA18-775B5FB9ACDD}"/>
              </a:ext>
            </a:extLst>
          </p:cNvPr>
          <p:cNvSpPr>
            <a:spLocks noGrp="1" noChangeAspect="1"/>
          </p:cNvSpPr>
          <p:nvPr>
            <p:ph type="pic" sz="quarter" idx="18" hasCustomPrompt="1"/>
          </p:nvPr>
        </p:nvSpPr>
        <p:spPr>
          <a:xfrm>
            <a:off x="10323809" y="-6858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0" name="Picture Placeholder 22">
            <a:extLst>
              <a:ext uri="{FF2B5EF4-FFF2-40B4-BE49-F238E27FC236}">
                <a16:creationId xmlns:a16="http://schemas.microsoft.com/office/drawing/2014/main" id="{3C36A0E5-BBE2-4C87-8A23-DD1FF018C79E}"/>
              </a:ext>
            </a:extLst>
          </p:cNvPr>
          <p:cNvSpPr>
            <a:spLocks noGrp="1" noChangeAspect="1"/>
          </p:cNvSpPr>
          <p:nvPr>
            <p:ph type="pic" sz="quarter" idx="19" hasCustomPrompt="1"/>
          </p:nvPr>
        </p:nvSpPr>
        <p:spPr>
          <a:xfrm>
            <a:off x="4243049" y="-47244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2" name="Picture Placeholder 22">
            <a:extLst>
              <a:ext uri="{FF2B5EF4-FFF2-40B4-BE49-F238E27FC236}">
                <a16:creationId xmlns:a16="http://schemas.microsoft.com/office/drawing/2014/main" id="{7A3F440A-1BD1-46EB-8601-F14AC2F706F7}"/>
              </a:ext>
            </a:extLst>
          </p:cNvPr>
          <p:cNvSpPr>
            <a:spLocks noGrp="1" noChangeAspect="1"/>
          </p:cNvSpPr>
          <p:nvPr>
            <p:ph type="pic" sz="quarter" idx="20" hasCustomPrompt="1"/>
          </p:nvPr>
        </p:nvSpPr>
        <p:spPr>
          <a:xfrm>
            <a:off x="16374089" y="34290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4" name="Picture Placeholder 22">
            <a:extLst>
              <a:ext uri="{FF2B5EF4-FFF2-40B4-BE49-F238E27FC236}">
                <a16:creationId xmlns:a16="http://schemas.microsoft.com/office/drawing/2014/main" id="{5FE632C7-A989-4083-B7E6-E630FB76C44E}"/>
              </a:ext>
            </a:extLst>
          </p:cNvPr>
          <p:cNvSpPr>
            <a:spLocks noGrp="1" noChangeAspect="1"/>
          </p:cNvSpPr>
          <p:nvPr>
            <p:ph type="pic" sz="quarter" idx="21" hasCustomPrompt="1"/>
          </p:nvPr>
        </p:nvSpPr>
        <p:spPr>
          <a:xfrm>
            <a:off x="4243049" y="39585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6" name="Picture Placeholder 22">
            <a:extLst>
              <a:ext uri="{FF2B5EF4-FFF2-40B4-BE49-F238E27FC236}">
                <a16:creationId xmlns:a16="http://schemas.microsoft.com/office/drawing/2014/main" id="{B4460ECD-B3DA-430C-8E09-86C63DB4CA9F}"/>
              </a:ext>
            </a:extLst>
          </p:cNvPr>
          <p:cNvSpPr>
            <a:spLocks noGrp="1" noChangeAspect="1"/>
          </p:cNvSpPr>
          <p:nvPr>
            <p:ph type="pic" sz="quarter" idx="22" hasCustomPrompt="1"/>
          </p:nvPr>
        </p:nvSpPr>
        <p:spPr>
          <a:xfrm>
            <a:off x="-1837711" y="-80088"/>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8" name="Picture Placeholder 22">
            <a:extLst>
              <a:ext uri="{FF2B5EF4-FFF2-40B4-BE49-F238E27FC236}">
                <a16:creationId xmlns:a16="http://schemas.microsoft.com/office/drawing/2014/main" id="{4ED75CF5-9F3D-4B85-BABF-42542AD3AC10}"/>
              </a:ext>
            </a:extLst>
          </p:cNvPr>
          <p:cNvSpPr>
            <a:spLocks noGrp="1" noChangeAspect="1"/>
          </p:cNvSpPr>
          <p:nvPr>
            <p:ph type="pic" sz="quarter" idx="23" hasCustomPrompt="1"/>
          </p:nvPr>
        </p:nvSpPr>
        <p:spPr>
          <a:xfrm>
            <a:off x="10293329" y="80733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7330287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6">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7923079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evice Mockup - Page Titl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085263"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8205937"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876857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evice Mockup - Page Title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096000" y="2166958"/>
            <a:ext cx="4810837" cy="10573682"/>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899631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evice Mockup - Page Title 3">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0BEADEE-94CE-4140-AE6E-72585F9C5F8E}"/>
              </a:ext>
            </a:extLst>
          </p:cNvPr>
          <p:cNvSpPr>
            <a:spLocks noGrp="1"/>
          </p:cNvSpPr>
          <p:nvPr>
            <p:ph type="pic" sz="quarter" idx="13" hasCustomPrompt="1"/>
          </p:nvPr>
        </p:nvSpPr>
        <p:spPr>
          <a:xfrm>
            <a:off x="1428871" y="2532786"/>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9DD69CA5-05E0-4BA8-9AF4-06E3A5241075}"/>
              </a:ext>
            </a:extLst>
          </p:cNvPr>
          <p:cNvSpPr>
            <a:spLocks noGrp="1"/>
          </p:cNvSpPr>
          <p:nvPr>
            <p:ph type="pic" sz="quarter" idx="12" hasCustomPrompt="1"/>
          </p:nvPr>
        </p:nvSpPr>
        <p:spPr>
          <a:xfrm>
            <a:off x="2538045" y="2349872"/>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6" name="Picture Placeholder 5">
            <a:extLst>
              <a:ext uri="{FF2B5EF4-FFF2-40B4-BE49-F238E27FC236}">
                <a16:creationId xmlns:a16="http://schemas.microsoft.com/office/drawing/2014/main" id="{861F926F-0F2B-4D4A-9DDB-F5B19FF50A52}"/>
              </a:ext>
            </a:extLst>
          </p:cNvPr>
          <p:cNvSpPr>
            <a:spLocks noGrp="1"/>
          </p:cNvSpPr>
          <p:nvPr>
            <p:ph type="pic" sz="quarter" idx="11" hasCustomPrompt="1"/>
          </p:nvPr>
        </p:nvSpPr>
        <p:spPr>
          <a:xfrm>
            <a:off x="3774195" y="2166958"/>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5B5C0050-E4B2-4439-AAE8-AA7EB1302843}"/>
              </a:ext>
            </a:extLst>
          </p:cNvPr>
          <p:cNvSpPr>
            <a:spLocks noGrp="1"/>
          </p:cNvSpPr>
          <p:nvPr>
            <p:ph type="pic" sz="quarter" idx="14" hasCustomPrompt="1"/>
          </p:nvPr>
        </p:nvSpPr>
        <p:spPr>
          <a:xfrm>
            <a:off x="9033120" y="2532786"/>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95611465-68F1-4C57-81BD-77DA7708DFD6}"/>
              </a:ext>
            </a:extLst>
          </p:cNvPr>
          <p:cNvSpPr>
            <a:spLocks noGrp="1"/>
          </p:cNvSpPr>
          <p:nvPr>
            <p:ph type="pic" sz="quarter" idx="15" hasCustomPrompt="1"/>
          </p:nvPr>
        </p:nvSpPr>
        <p:spPr>
          <a:xfrm>
            <a:off x="7692195" y="2349872"/>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A0761463-0D06-425A-A629-15FCC342DCC4}"/>
              </a:ext>
            </a:extLst>
          </p:cNvPr>
          <p:cNvSpPr>
            <a:spLocks noGrp="1"/>
          </p:cNvSpPr>
          <p:nvPr>
            <p:ph type="pic" sz="quarter" idx="16" hasCustomPrompt="1"/>
          </p:nvPr>
        </p:nvSpPr>
        <p:spPr>
          <a:xfrm>
            <a:off x="6351270" y="2166958"/>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5" name="Picture Placeholder 5">
            <a:extLst>
              <a:ext uri="{FF2B5EF4-FFF2-40B4-BE49-F238E27FC236}">
                <a16:creationId xmlns:a16="http://schemas.microsoft.com/office/drawing/2014/main" id="{23511C02-1EBF-48D6-B2A8-83C169F41A8D}"/>
              </a:ext>
            </a:extLst>
          </p:cNvPr>
          <p:cNvSpPr>
            <a:spLocks noGrp="1"/>
          </p:cNvSpPr>
          <p:nvPr>
            <p:ph type="pic" sz="quarter" idx="10" hasCustomPrompt="1"/>
          </p:nvPr>
        </p:nvSpPr>
        <p:spPr>
          <a:xfrm>
            <a:off x="5115120" y="1937794"/>
            <a:ext cx="1975104" cy="4133088"/>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3864463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evice Mockup - Page Title 4">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08448" y="1779684"/>
            <a:ext cx="1975104" cy="425916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172720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evice Mockup - Page Title 4.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1780747"/>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238601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evice Mockup - Page Title 4.2">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5058203"/>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4129290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evice Mockup - Page Title 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665032"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76261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148026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age Image 4">
    <p:spTree>
      <p:nvGrpSpPr>
        <p:cNvPr id="1" name=""/>
        <p:cNvGrpSpPr/>
        <p:nvPr/>
      </p:nvGrpSpPr>
      <p:grpSpPr>
        <a:xfrm>
          <a:off x="0" y="0"/>
          <a:ext cx="0" cy="0"/>
          <a:chOff x="0" y="0"/>
          <a:chExt cx="0" cy="0"/>
        </a:xfrm>
      </p:grpSpPr>
      <p:sp>
        <p:nvSpPr>
          <p:cNvPr id="97" name="Picture Placeholder 7">
            <a:extLst>
              <a:ext uri="{FF2B5EF4-FFF2-40B4-BE49-F238E27FC236}">
                <a16:creationId xmlns:a16="http://schemas.microsoft.com/office/drawing/2014/main" id="{4636F8ED-A2C9-482E-A652-4011809EF4E5}"/>
              </a:ext>
            </a:extLst>
          </p:cNvPr>
          <p:cNvSpPr>
            <a:spLocks noGrp="1"/>
          </p:cNvSpPr>
          <p:nvPr>
            <p:ph type="pic" sz="quarter" idx="10" hasCustomPrompt="1"/>
          </p:nvPr>
        </p:nvSpPr>
        <p:spPr>
          <a:xfrm rot="1800000">
            <a:off x="334963" y="-52387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8" name="Picture Placeholder 7">
            <a:extLst>
              <a:ext uri="{FF2B5EF4-FFF2-40B4-BE49-F238E27FC236}">
                <a16:creationId xmlns:a16="http://schemas.microsoft.com/office/drawing/2014/main" id="{02A753F5-B831-4BE0-AC0A-64917EECF516}"/>
              </a:ext>
            </a:extLst>
          </p:cNvPr>
          <p:cNvSpPr>
            <a:spLocks noGrp="1"/>
          </p:cNvSpPr>
          <p:nvPr>
            <p:ph type="pic" sz="quarter" idx="11" hasCustomPrompt="1"/>
          </p:nvPr>
        </p:nvSpPr>
        <p:spPr>
          <a:xfrm rot="1800000">
            <a:off x="1735592" y="-289119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9" name="Picture Placeholder 7">
            <a:extLst>
              <a:ext uri="{FF2B5EF4-FFF2-40B4-BE49-F238E27FC236}">
                <a16:creationId xmlns:a16="http://schemas.microsoft.com/office/drawing/2014/main" id="{67949C05-A13D-4662-B54F-2F252D34CAA8}"/>
              </a:ext>
            </a:extLst>
          </p:cNvPr>
          <p:cNvSpPr>
            <a:spLocks noGrp="1"/>
          </p:cNvSpPr>
          <p:nvPr>
            <p:ph type="pic" sz="quarter" idx="12" hasCustomPrompt="1"/>
          </p:nvPr>
        </p:nvSpPr>
        <p:spPr>
          <a:xfrm rot="1800000">
            <a:off x="-1065666" y="184344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0" name="Picture Placeholder 7">
            <a:extLst>
              <a:ext uri="{FF2B5EF4-FFF2-40B4-BE49-F238E27FC236}">
                <a16:creationId xmlns:a16="http://schemas.microsoft.com/office/drawing/2014/main" id="{419DF66E-3B5B-43D8-B683-A337F29E9717}"/>
              </a:ext>
            </a:extLst>
          </p:cNvPr>
          <p:cNvSpPr>
            <a:spLocks noGrp="1"/>
          </p:cNvSpPr>
          <p:nvPr>
            <p:ph type="pic" sz="quarter" idx="13" hasCustomPrompt="1"/>
          </p:nvPr>
        </p:nvSpPr>
        <p:spPr>
          <a:xfrm rot="1800000">
            <a:off x="-2466295" y="4210768"/>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1" name="Picture Placeholder 7">
            <a:extLst>
              <a:ext uri="{FF2B5EF4-FFF2-40B4-BE49-F238E27FC236}">
                <a16:creationId xmlns:a16="http://schemas.microsoft.com/office/drawing/2014/main" id="{C331EE80-4E13-4593-A20A-6EA0A91B3ECF}"/>
              </a:ext>
            </a:extLst>
          </p:cNvPr>
          <p:cNvSpPr>
            <a:spLocks noGrp="1"/>
          </p:cNvSpPr>
          <p:nvPr>
            <p:ph type="pic" sz="quarter" idx="15" hasCustomPrompt="1"/>
          </p:nvPr>
        </p:nvSpPr>
        <p:spPr>
          <a:xfrm rot="1800000">
            <a:off x="2475820" y="6735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2" name="Picture Placeholder 7">
            <a:extLst>
              <a:ext uri="{FF2B5EF4-FFF2-40B4-BE49-F238E27FC236}">
                <a16:creationId xmlns:a16="http://schemas.microsoft.com/office/drawing/2014/main" id="{04C355EC-1E61-4068-B41A-6A9139B9789B}"/>
              </a:ext>
            </a:extLst>
          </p:cNvPr>
          <p:cNvSpPr>
            <a:spLocks noGrp="1"/>
          </p:cNvSpPr>
          <p:nvPr>
            <p:ph type="pic" sz="quarter" idx="16" hasCustomPrompt="1"/>
          </p:nvPr>
        </p:nvSpPr>
        <p:spPr>
          <a:xfrm rot="1800000">
            <a:off x="3876449" y="-16937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3" name="Picture Placeholder 7">
            <a:extLst>
              <a:ext uri="{FF2B5EF4-FFF2-40B4-BE49-F238E27FC236}">
                <a16:creationId xmlns:a16="http://schemas.microsoft.com/office/drawing/2014/main" id="{848B7DEA-9FD7-43C7-B2C6-01FE8145BE90}"/>
              </a:ext>
            </a:extLst>
          </p:cNvPr>
          <p:cNvSpPr>
            <a:spLocks noGrp="1"/>
          </p:cNvSpPr>
          <p:nvPr>
            <p:ph type="pic" sz="quarter" idx="17" hasCustomPrompt="1"/>
          </p:nvPr>
        </p:nvSpPr>
        <p:spPr>
          <a:xfrm rot="1800000">
            <a:off x="1075191" y="304087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4" name="Picture Placeholder 7">
            <a:extLst>
              <a:ext uri="{FF2B5EF4-FFF2-40B4-BE49-F238E27FC236}">
                <a16:creationId xmlns:a16="http://schemas.microsoft.com/office/drawing/2014/main" id="{1A8EA2A4-2D72-42C6-BD28-A87BF7C3C6A7}"/>
              </a:ext>
            </a:extLst>
          </p:cNvPr>
          <p:cNvSpPr>
            <a:spLocks noGrp="1"/>
          </p:cNvSpPr>
          <p:nvPr>
            <p:ph type="pic" sz="quarter" idx="18" hasCustomPrompt="1"/>
          </p:nvPr>
        </p:nvSpPr>
        <p:spPr>
          <a:xfrm rot="1800000">
            <a:off x="-325438" y="540819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5" name="Picture Placeholder 7">
            <a:extLst>
              <a:ext uri="{FF2B5EF4-FFF2-40B4-BE49-F238E27FC236}">
                <a16:creationId xmlns:a16="http://schemas.microsoft.com/office/drawing/2014/main" id="{05B2C7D7-2941-417F-B5F5-5E3C0450F0D8}"/>
              </a:ext>
            </a:extLst>
          </p:cNvPr>
          <p:cNvSpPr>
            <a:spLocks noGrp="1"/>
          </p:cNvSpPr>
          <p:nvPr>
            <p:ph type="pic" sz="quarter" idx="20" hasCustomPrompt="1"/>
          </p:nvPr>
        </p:nvSpPr>
        <p:spPr>
          <a:xfrm rot="1800000">
            <a:off x="4616677" y="187098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6" name="Picture Placeholder 7">
            <a:extLst>
              <a:ext uri="{FF2B5EF4-FFF2-40B4-BE49-F238E27FC236}">
                <a16:creationId xmlns:a16="http://schemas.microsoft.com/office/drawing/2014/main" id="{55C2D786-48B7-4945-A59D-75866BFE2945}"/>
              </a:ext>
            </a:extLst>
          </p:cNvPr>
          <p:cNvSpPr>
            <a:spLocks noGrp="1"/>
          </p:cNvSpPr>
          <p:nvPr>
            <p:ph type="pic" sz="quarter" idx="21" hasCustomPrompt="1"/>
          </p:nvPr>
        </p:nvSpPr>
        <p:spPr>
          <a:xfrm rot="1800000">
            <a:off x="6017306" y="-4963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7" name="Picture Placeholder 7">
            <a:extLst>
              <a:ext uri="{FF2B5EF4-FFF2-40B4-BE49-F238E27FC236}">
                <a16:creationId xmlns:a16="http://schemas.microsoft.com/office/drawing/2014/main" id="{93FEB123-467F-47E6-B1DF-9FA62DF676B9}"/>
              </a:ext>
            </a:extLst>
          </p:cNvPr>
          <p:cNvSpPr>
            <a:spLocks noGrp="1"/>
          </p:cNvSpPr>
          <p:nvPr>
            <p:ph type="pic" sz="quarter" idx="22" hasCustomPrompt="1"/>
          </p:nvPr>
        </p:nvSpPr>
        <p:spPr>
          <a:xfrm rot="1800000">
            <a:off x="3216048" y="423830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8" name="Picture Placeholder 7">
            <a:extLst>
              <a:ext uri="{FF2B5EF4-FFF2-40B4-BE49-F238E27FC236}">
                <a16:creationId xmlns:a16="http://schemas.microsoft.com/office/drawing/2014/main" id="{FC6BE29C-4F41-411F-8B1C-059C37196DF1}"/>
              </a:ext>
            </a:extLst>
          </p:cNvPr>
          <p:cNvSpPr>
            <a:spLocks noGrp="1"/>
          </p:cNvSpPr>
          <p:nvPr>
            <p:ph type="pic" sz="quarter" idx="23" hasCustomPrompt="1"/>
          </p:nvPr>
        </p:nvSpPr>
        <p:spPr>
          <a:xfrm rot="1800000">
            <a:off x="1815419" y="660562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9" name="Picture Placeholder 7">
            <a:extLst>
              <a:ext uri="{FF2B5EF4-FFF2-40B4-BE49-F238E27FC236}">
                <a16:creationId xmlns:a16="http://schemas.microsoft.com/office/drawing/2014/main" id="{67BFBAB7-D6C2-4890-907C-75AF981500F2}"/>
              </a:ext>
            </a:extLst>
          </p:cNvPr>
          <p:cNvSpPr>
            <a:spLocks noGrp="1"/>
          </p:cNvSpPr>
          <p:nvPr>
            <p:ph type="pic" sz="quarter" idx="25" hasCustomPrompt="1"/>
          </p:nvPr>
        </p:nvSpPr>
        <p:spPr>
          <a:xfrm rot="1800000">
            <a:off x="6757534" y="306841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0" name="Picture Placeholder 7">
            <a:extLst>
              <a:ext uri="{FF2B5EF4-FFF2-40B4-BE49-F238E27FC236}">
                <a16:creationId xmlns:a16="http://schemas.microsoft.com/office/drawing/2014/main" id="{001744D7-CA39-4AC8-ADFB-36BAB6D7836D}"/>
              </a:ext>
            </a:extLst>
          </p:cNvPr>
          <p:cNvSpPr>
            <a:spLocks noGrp="1"/>
          </p:cNvSpPr>
          <p:nvPr>
            <p:ph type="pic" sz="quarter" idx="26" hasCustomPrompt="1"/>
          </p:nvPr>
        </p:nvSpPr>
        <p:spPr>
          <a:xfrm rot="1800000">
            <a:off x="8158163" y="70109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1" name="Picture Placeholder 7">
            <a:extLst>
              <a:ext uri="{FF2B5EF4-FFF2-40B4-BE49-F238E27FC236}">
                <a16:creationId xmlns:a16="http://schemas.microsoft.com/office/drawing/2014/main" id="{56C1555B-AD07-4BD3-84E5-3001542713F5}"/>
              </a:ext>
            </a:extLst>
          </p:cNvPr>
          <p:cNvSpPr>
            <a:spLocks noGrp="1"/>
          </p:cNvSpPr>
          <p:nvPr>
            <p:ph type="pic" sz="quarter" idx="27" hasCustomPrompt="1"/>
          </p:nvPr>
        </p:nvSpPr>
        <p:spPr>
          <a:xfrm rot="1800000">
            <a:off x="5356905" y="54357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2" name="Picture Placeholder 7">
            <a:extLst>
              <a:ext uri="{FF2B5EF4-FFF2-40B4-BE49-F238E27FC236}">
                <a16:creationId xmlns:a16="http://schemas.microsoft.com/office/drawing/2014/main" id="{A12204A5-6682-492D-987B-2D475B6CF17C}"/>
              </a:ext>
            </a:extLst>
          </p:cNvPr>
          <p:cNvSpPr>
            <a:spLocks noGrp="1"/>
          </p:cNvSpPr>
          <p:nvPr>
            <p:ph type="pic" sz="quarter" idx="30" hasCustomPrompt="1"/>
          </p:nvPr>
        </p:nvSpPr>
        <p:spPr>
          <a:xfrm rot="1800000">
            <a:off x="8898391" y="426584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3" name="Picture Placeholder 7">
            <a:extLst>
              <a:ext uri="{FF2B5EF4-FFF2-40B4-BE49-F238E27FC236}">
                <a16:creationId xmlns:a16="http://schemas.microsoft.com/office/drawing/2014/main" id="{9BB253D3-4377-4270-8A00-6466F186C347}"/>
              </a:ext>
            </a:extLst>
          </p:cNvPr>
          <p:cNvSpPr>
            <a:spLocks noGrp="1"/>
          </p:cNvSpPr>
          <p:nvPr>
            <p:ph type="pic" sz="quarter" idx="31" hasCustomPrompt="1"/>
          </p:nvPr>
        </p:nvSpPr>
        <p:spPr>
          <a:xfrm rot="1800000">
            <a:off x="10299020" y="189852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4" name="Picture Placeholder 7">
            <a:extLst>
              <a:ext uri="{FF2B5EF4-FFF2-40B4-BE49-F238E27FC236}">
                <a16:creationId xmlns:a16="http://schemas.microsoft.com/office/drawing/2014/main" id="{C2EF00CF-C1A4-482A-B138-F373D1098E20}"/>
              </a:ext>
            </a:extLst>
          </p:cNvPr>
          <p:cNvSpPr>
            <a:spLocks noGrp="1"/>
          </p:cNvSpPr>
          <p:nvPr>
            <p:ph type="pic" sz="quarter" idx="32" hasCustomPrompt="1"/>
          </p:nvPr>
        </p:nvSpPr>
        <p:spPr>
          <a:xfrm rot="1800000">
            <a:off x="7497762" y="66331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5" name="Picture Placeholder 7">
            <a:extLst>
              <a:ext uri="{FF2B5EF4-FFF2-40B4-BE49-F238E27FC236}">
                <a16:creationId xmlns:a16="http://schemas.microsoft.com/office/drawing/2014/main" id="{7B918AF3-73B8-474F-B068-BB5143E931FC}"/>
              </a:ext>
            </a:extLst>
          </p:cNvPr>
          <p:cNvSpPr>
            <a:spLocks noGrp="1"/>
          </p:cNvSpPr>
          <p:nvPr>
            <p:ph type="pic" sz="quarter" idx="35" hasCustomPrompt="1"/>
          </p:nvPr>
        </p:nvSpPr>
        <p:spPr>
          <a:xfrm rot="1800000">
            <a:off x="11039248" y="546327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6" name="Picture Placeholder 7">
            <a:extLst>
              <a:ext uri="{FF2B5EF4-FFF2-40B4-BE49-F238E27FC236}">
                <a16:creationId xmlns:a16="http://schemas.microsoft.com/office/drawing/2014/main" id="{53424D2D-32EF-416F-AD15-A14300258436}"/>
              </a:ext>
            </a:extLst>
          </p:cNvPr>
          <p:cNvSpPr>
            <a:spLocks noGrp="1"/>
          </p:cNvSpPr>
          <p:nvPr>
            <p:ph type="pic" sz="quarter" idx="36" hasCustomPrompt="1"/>
          </p:nvPr>
        </p:nvSpPr>
        <p:spPr>
          <a:xfrm rot="1800000">
            <a:off x="12439877" y="309595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7" name="Picture Placeholder 7">
            <a:extLst>
              <a:ext uri="{FF2B5EF4-FFF2-40B4-BE49-F238E27FC236}">
                <a16:creationId xmlns:a16="http://schemas.microsoft.com/office/drawing/2014/main" id="{B99417A4-C103-4D8B-A289-BD9946642546}"/>
              </a:ext>
            </a:extLst>
          </p:cNvPr>
          <p:cNvSpPr>
            <a:spLocks noGrp="1"/>
          </p:cNvSpPr>
          <p:nvPr>
            <p:ph type="pic" sz="quarter" idx="40" hasCustomPrompt="1"/>
          </p:nvPr>
        </p:nvSpPr>
        <p:spPr>
          <a:xfrm rot="1800000">
            <a:off x="9558792" y="-1670861"/>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8" name="Picture Placeholder 7">
            <a:extLst>
              <a:ext uri="{FF2B5EF4-FFF2-40B4-BE49-F238E27FC236}">
                <a16:creationId xmlns:a16="http://schemas.microsoft.com/office/drawing/2014/main" id="{09DE20D0-F694-473C-8E51-D4CF04C810A8}"/>
              </a:ext>
            </a:extLst>
          </p:cNvPr>
          <p:cNvSpPr>
            <a:spLocks noGrp="1"/>
          </p:cNvSpPr>
          <p:nvPr>
            <p:ph type="pic" sz="quarter" idx="41" hasCustomPrompt="1"/>
          </p:nvPr>
        </p:nvSpPr>
        <p:spPr>
          <a:xfrm rot="1800000">
            <a:off x="11699649" y="-5084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rot="1800000">
            <a:off x="7400663" y="-283611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0" name="Picture Placeholder 7">
            <a:extLst>
              <a:ext uri="{FF2B5EF4-FFF2-40B4-BE49-F238E27FC236}">
                <a16:creationId xmlns:a16="http://schemas.microsoft.com/office/drawing/2014/main" id="{B6FB8B2D-7EE5-497D-A5B6-71DE6A30D4F1}"/>
              </a:ext>
            </a:extLst>
          </p:cNvPr>
          <p:cNvSpPr>
            <a:spLocks noGrp="1"/>
          </p:cNvSpPr>
          <p:nvPr>
            <p:ph type="pic" sz="quarter" idx="43" hasCustomPrompt="1"/>
          </p:nvPr>
        </p:nvSpPr>
        <p:spPr>
          <a:xfrm rot="1800000">
            <a:off x="-1788622" y="-172130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41742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evice Mockup - 5.1">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0D29D6E3-BF9D-44FC-B94A-FE34BFB57C71}"/>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4" name="Picture Placeholder 5">
            <a:extLst>
              <a:ext uri="{FF2B5EF4-FFF2-40B4-BE49-F238E27FC236}">
                <a16:creationId xmlns:a16="http://schemas.microsoft.com/office/drawing/2014/main" id="{DCA142FF-9DE6-40DB-AD54-ECDEC83E2324}"/>
              </a:ext>
            </a:extLst>
          </p:cNvPr>
          <p:cNvSpPr>
            <a:spLocks noGrp="1"/>
          </p:cNvSpPr>
          <p:nvPr>
            <p:ph type="pic" sz="quarter" idx="11" hasCustomPrompt="1"/>
          </p:nvPr>
        </p:nvSpPr>
        <p:spPr>
          <a:xfrm>
            <a:off x="-24744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6" name="Picture Placeholder 5">
            <a:extLst>
              <a:ext uri="{FF2B5EF4-FFF2-40B4-BE49-F238E27FC236}">
                <a16:creationId xmlns:a16="http://schemas.microsoft.com/office/drawing/2014/main" id="{E91330D2-75F1-4855-868C-BFD0C307B826}"/>
              </a:ext>
            </a:extLst>
          </p:cNvPr>
          <p:cNvSpPr>
            <a:spLocks noGrp="1"/>
          </p:cNvSpPr>
          <p:nvPr>
            <p:ph type="pic" sz="quarter" idx="12"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99065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evice Mockup - 5.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5E1BC57-A422-442E-9A45-C3B86505EA87}"/>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ABC43775-2615-4373-BF08-E72F4BC0BEB0}"/>
              </a:ext>
            </a:extLst>
          </p:cNvPr>
          <p:cNvSpPr>
            <a:spLocks noGrp="1"/>
          </p:cNvSpPr>
          <p:nvPr>
            <p:ph type="pic" sz="quarter" idx="11"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67FDD856-D0CB-4A6C-9C74-7B87BF796E0C}"/>
              </a:ext>
            </a:extLst>
          </p:cNvPr>
          <p:cNvSpPr>
            <a:spLocks noGrp="1"/>
          </p:cNvSpPr>
          <p:nvPr>
            <p:ph type="pic" sz="quarter" idx="12" hasCustomPrompt="1"/>
          </p:nvPr>
        </p:nvSpPr>
        <p:spPr>
          <a:xfrm>
            <a:off x="1278871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327683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evice Mockup - 5.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90D42CE-21D7-46F7-A4E6-43081B64FDC4}"/>
              </a:ext>
            </a:extLst>
          </p:cNvPr>
          <p:cNvSpPr>
            <a:spLocks noGrp="1"/>
          </p:cNvSpPr>
          <p:nvPr>
            <p:ph type="pic" sz="quarter" idx="10"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8CE3B082-8160-40B0-B3D4-F103A2E6EC92}"/>
              </a:ext>
            </a:extLst>
          </p:cNvPr>
          <p:cNvSpPr>
            <a:spLocks noGrp="1"/>
          </p:cNvSpPr>
          <p:nvPr>
            <p:ph type="pic" sz="quarter" idx="11" hasCustomPrompt="1"/>
          </p:nvPr>
        </p:nvSpPr>
        <p:spPr>
          <a:xfrm>
            <a:off x="1275468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0955B990-90AC-4D32-9646-D9BAAD64C8A3}"/>
              </a:ext>
            </a:extLst>
          </p:cNvPr>
          <p:cNvSpPr>
            <a:spLocks noGrp="1"/>
          </p:cNvSpPr>
          <p:nvPr>
            <p:ph type="pic" sz="quarter" idx="12" hasCustomPrompt="1"/>
          </p:nvPr>
        </p:nvSpPr>
        <p:spPr>
          <a:xfrm>
            <a:off x="150175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931318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evice Mockup - Page Title 6">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15240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9283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33273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79A91F3C-9111-4296-A6C1-542F2B1DBF36}"/>
              </a:ext>
            </a:extLst>
          </p:cNvPr>
          <p:cNvSpPr>
            <a:spLocks noGrp="1"/>
          </p:cNvSpPr>
          <p:nvPr>
            <p:ph type="pic" sz="quarter" idx="13" hasCustomPrompt="1"/>
          </p:nvPr>
        </p:nvSpPr>
        <p:spPr>
          <a:xfrm>
            <a:off x="8737104"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0666611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evice Mockup - Page Title 7">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8CD1EA07-F28B-4EE2-975A-12EE7F6D65FA}"/>
              </a:ext>
            </a:extLst>
          </p:cNvPr>
          <p:cNvSpPr>
            <a:spLocks noGrp="1"/>
          </p:cNvSpPr>
          <p:nvPr>
            <p:ph type="pic" sz="quarter" idx="12" hasCustomPrompt="1"/>
          </p:nvPr>
        </p:nvSpPr>
        <p:spPr>
          <a:xfrm>
            <a:off x="7821419" y="19906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2D5C748-ED9B-4E7F-BF0A-6DE00637AEB9}"/>
              </a:ext>
            </a:extLst>
          </p:cNvPr>
          <p:cNvSpPr>
            <a:spLocks noGrp="1"/>
          </p:cNvSpPr>
          <p:nvPr>
            <p:ph type="pic" sz="quarter" idx="13" hasCustomPrompt="1"/>
          </p:nvPr>
        </p:nvSpPr>
        <p:spPr>
          <a:xfrm>
            <a:off x="5488619" y="34638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66F3F48E-458C-42E6-9F48-D59A965C7F44}"/>
              </a:ext>
            </a:extLst>
          </p:cNvPr>
          <p:cNvSpPr>
            <a:spLocks noGrp="1"/>
          </p:cNvSpPr>
          <p:nvPr>
            <p:ph type="pic" sz="quarter" idx="14" hasCustomPrompt="1"/>
          </p:nvPr>
        </p:nvSpPr>
        <p:spPr>
          <a:xfrm>
            <a:off x="3155819" y="49370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4" name="Picture Placeholder 4">
            <a:extLst>
              <a:ext uri="{FF2B5EF4-FFF2-40B4-BE49-F238E27FC236}">
                <a16:creationId xmlns:a16="http://schemas.microsoft.com/office/drawing/2014/main" id="{D3367E99-B49F-4A00-BF2F-3F240242FAB8}"/>
              </a:ext>
            </a:extLst>
          </p:cNvPr>
          <p:cNvSpPr>
            <a:spLocks noGrp="1"/>
          </p:cNvSpPr>
          <p:nvPr>
            <p:ph type="pic" sz="quarter" idx="15" hasCustomPrompt="1"/>
          </p:nvPr>
        </p:nvSpPr>
        <p:spPr>
          <a:xfrm>
            <a:off x="12367800" y="-890883"/>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5" name="Picture Placeholder 4">
            <a:extLst>
              <a:ext uri="{FF2B5EF4-FFF2-40B4-BE49-F238E27FC236}">
                <a16:creationId xmlns:a16="http://schemas.microsoft.com/office/drawing/2014/main" id="{E5D4C8A0-AEBE-45FA-A01B-97A334E8D45C}"/>
              </a:ext>
            </a:extLst>
          </p:cNvPr>
          <p:cNvSpPr>
            <a:spLocks noGrp="1"/>
          </p:cNvSpPr>
          <p:nvPr>
            <p:ph type="pic" sz="quarter" idx="16" hasCustomPrompt="1"/>
          </p:nvPr>
        </p:nvSpPr>
        <p:spPr>
          <a:xfrm>
            <a:off x="10035000" y="582317"/>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0661736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evice Mockup - Page Title 8">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07631D78-AAE0-4EB5-B1C8-F41FC0A50E9F}"/>
              </a:ext>
            </a:extLst>
          </p:cNvPr>
          <p:cNvSpPr>
            <a:spLocks noGrp="1"/>
          </p:cNvSpPr>
          <p:nvPr>
            <p:ph type="pic" sz="quarter" idx="16" hasCustomPrompt="1"/>
          </p:nvPr>
        </p:nvSpPr>
        <p:spPr>
          <a:xfrm>
            <a:off x="2477735" y="1487624"/>
            <a:ext cx="2276196" cy="5284594"/>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1" name="Picture Placeholder 4">
            <a:extLst>
              <a:ext uri="{FF2B5EF4-FFF2-40B4-BE49-F238E27FC236}">
                <a16:creationId xmlns:a16="http://schemas.microsoft.com/office/drawing/2014/main" id="{6BD782CA-19B8-4FA0-B94A-A3422513A284}"/>
              </a:ext>
            </a:extLst>
          </p:cNvPr>
          <p:cNvSpPr>
            <a:spLocks noGrp="1"/>
          </p:cNvSpPr>
          <p:nvPr>
            <p:ph type="pic" sz="quarter" idx="19" hasCustomPrompt="1"/>
          </p:nvPr>
        </p:nvSpPr>
        <p:spPr>
          <a:xfrm>
            <a:off x="2477735" y="81509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416638E-A45F-48FC-BB3B-3FF1FA548F58}"/>
              </a:ext>
            </a:extLst>
          </p:cNvPr>
          <p:cNvSpPr>
            <a:spLocks noGrp="1"/>
          </p:cNvSpPr>
          <p:nvPr>
            <p:ph type="pic" sz="quarter" idx="20" hasCustomPrompt="1"/>
          </p:nvPr>
        </p:nvSpPr>
        <p:spPr>
          <a:xfrm>
            <a:off x="2477735" y="14256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Tree>
    <p:extLst>
      <p:ext uri="{BB962C8B-B14F-4D97-AF65-F5344CB8AC3E}">
        <p14:creationId xmlns:p14="http://schemas.microsoft.com/office/powerpoint/2010/main" val="32589114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evice Mockup - Page Title 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4C2440-9867-45A5-A7B9-82F1D3CF53BB}"/>
              </a:ext>
            </a:extLst>
          </p:cNvPr>
          <p:cNvSpPr>
            <a:spLocks noGrp="1"/>
          </p:cNvSpPr>
          <p:nvPr>
            <p:ph type="pic" sz="quarter" idx="10" hasCustomPrompt="1"/>
          </p:nvPr>
        </p:nvSpPr>
        <p:spPr>
          <a:xfrm>
            <a:off x="791899" y="2036890"/>
            <a:ext cx="4243087" cy="571814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0017487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evice Mockup - Page Title 9.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rot="1800000">
            <a:off x="7131560" y="545639"/>
            <a:ext cx="5189913" cy="6668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5842374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evice Mockup - Page Title 9.2">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a:off x="4032431" y="2306320"/>
            <a:ext cx="4126050" cy="305753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4377373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evice Mockup - Page Title 1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6424573" y="1937794"/>
            <a:ext cx="4928400" cy="27828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204689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ub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2002970"/>
            <a:ext cx="11125200" cy="2895601"/>
          </a:xfrm>
          <a:prstGeom prst="rect">
            <a:avLst/>
          </a:prstGeom>
          <a:pattFill prst="wdDnDiag">
            <a:fgClr>
              <a:schemeClr val="tx1">
                <a:lumMod val="25000"/>
                <a:lumOff val="7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5827698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evice Mockup - 10.1">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70F20B31-E928-4527-A463-5E89188AFBED}"/>
              </a:ext>
            </a:extLst>
          </p:cNvPr>
          <p:cNvSpPr>
            <a:spLocks noGrp="1"/>
          </p:cNvSpPr>
          <p:nvPr>
            <p:ph type="pic" sz="quarter" idx="11" hasCustomPrompt="1"/>
          </p:nvPr>
        </p:nvSpPr>
        <p:spPr>
          <a:xfrm>
            <a:off x="2137635" y="3180136"/>
            <a:ext cx="7954368" cy="44914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2618499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ice Mockup - Page Title 1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61440" y="2264311"/>
            <a:ext cx="4653279" cy="306004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2325866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ice Mockup - Page Title 12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52400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77198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evice Mockup - Page Title 1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1235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0" name="Picture Placeholder 4">
            <a:extLst>
              <a:ext uri="{FF2B5EF4-FFF2-40B4-BE49-F238E27FC236}">
                <a16:creationId xmlns:a16="http://schemas.microsoft.com/office/drawing/2014/main" id="{CBD1EE7E-E7B4-4CEE-9767-31BC297DDAEE}"/>
              </a:ext>
            </a:extLst>
          </p:cNvPr>
          <p:cNvSpPr>
            <a:spLocks noGrp="1"/>
          </p:cNvSpPr>
          <p:nvPr>
            <p:ph type="pic" sz="quarter" idx="11" hasCustomPrompt="1"/>
          </p:nvPr>
        </p:nvSpPr>
        <p:spPr>
          <a:xfrm>
            <a:off x="3885533"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1" name="Picture Placeholder 4">
            <a:extLst>
              <a:ext uri="{FF2B5EF4-FFF2-40B4-BE49-F238E27FC236}">
                <a16:creationId xmlns:a16="http://schemas.microsoft.com/office/drawing/2014/main" id="{F16F9E1D-04FC-4B5F-9BF8-E774DF885BD5}"/>
              </a:ext>
            </a:extLst>
          </p:cNvPr>
          <p:cNvSpPr>
            <a:spLocks noGrp="1"/>
          </p:cNvSpPr>
          <p:nvPr>
            <p:ph type="pic" sz="quarter" idx="12" hasCustomPrompt="1"/>
          </p:nvPr>
        </p:nvSpPr>
        <p:spPr>
          <a:xfrm>
            <a:off x="6458716"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E3BB0BE5-7BD6-4163-BB00-6E829D56C2CE}"/>
              </a:ext>
            </a:extLst>
          </p:cNvPr>
          <p:cNvSpPr>
            <a:spLocks noGrp="1"/>
          </p:cNvSpPr>
          <p:nvPr>
            <p:ph type="pic" sz="quarter" idx="13" hasCustomPrompt="1"/>
          </p:nvPr>
        </p:nvSpPr>
        <p:spPr>
          <a:xfrm>
            <a:off x="9031899"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342830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evice Mockup - Page Title 1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933033" y="1952625"/>
            <a:ext cx="6334792" cy="295275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551583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evice Mockup - Page Title 1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031333"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871859FF-4745-4B4E-B23E-22791E900464}"/>
              </a:ext>
            </a:extLst>
          </p:cNvPr>
          <p:cNvSpPr>
            <a:spLocks noGrp="1"/>
          </p:cNvSpPr>
          <p:nvPr>
            <p:ph type="pic" sz="quarter" idx="11" hasCustomPrompt="1"/>
          </p:nvPr>
        </p:nvSpPr>
        <p:spPr>
          <a:xfrm>
            <a:off x="7644054"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8810199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evice Mockup - Page Title 17">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015332" y="1886993"/>
            <a:ext cx="3937667" cy="8501021"/>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0284664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vice Mockup - Page Title 18">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428332" y="919504"/>
            <a:ext cx="5347368" cy="33984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5963050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evice Mockup - Page Title 1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842168" y="1591190"/>
            <a:ext cx="6363368" cy="40442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074144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evice Mockup - Page Title 20">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568032" y="2276990"/>
            <a:ext cx="5029868" cy="31967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123104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Righ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6096000" y="0"/>
            <a:ext cx="6096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33360568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evice Mockup - Page Title 2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20134"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6972300"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9643663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evice Mockup - Page Title 22">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5867399" y="2073118"/>
            <a:ext cx="5410597" cy="3438681"/>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9929466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atch Mockup">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5" name="Picture Placeholder 24">
            <a:extLst>
              <a:ext uri="{FF2B5EF4-FFF2-40B4-BE49-F238E27FC236}">
                <a16:creationId xmlns:a16="http://schemas.microsoft.com/office/drawing/2014/main" id="{BDAC8895-349F-4412-ADA2-C933204DF6BC}"/>
              </a:ext>
            </a:extLst>
          </p:cNvPr>
          <p:cNvSpPr>
            <a:spLocks noGrp="1"/>
          </p:cNvSpPr>
          <p:nvPr>
            <p:ph type="pic" sz="quarter" idx="10" hasCustomPrompt="1"/>
          </p:nvPr>
        </p:nvSpPr>
        <p:spPr>
          <a:xfrm>
            <a:off x="1029677"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6" name="Picture Placeholder 25">
            <a:extLst>
              <a:ext uri="{FF2B5EF4-FFF2-40B4-BE49-F238E27FC236}">
                <a16:creationId xmlns:a16="http://schemas.microsoft.com/office/drawing/2014/main" id="{E1A3559F-4A5C-4B81-9640-31BF6C96A65A}"/>
              </a:ext>
            </a:extLst>
          </p:cNvPr>
          <p:cNvSpPr>
            <a:spLocks noGrp="1"/>
          </p:cNvSpPr>
          <p:nvPr>
            <p:ph type="pic" sz="quarter" idx="11" hasCustomPrompt="1"/>
          </p:nvPr>
        </p:nvSpPr>
        <p:spPr>
          <a:xfrm>
            <a:off x="3827671"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7" name="Picture Placeholder 26">
            <a:extLst>
              <a:ext uri="{FF2B5EF4-FFF2-40B4-BE49-F238E27FC236}">
                <a16:creationId xmlns:a16="http://schemas.microsoft.com/office/drawing/2014/main" id="{2D174C91-5F33-4165-ABC0-CAD0B821C4B2}"/>
              </a:ext>
            </a:extLst>
          </p:cNvPr>
          <p:cNvSpPr>
            <a:spLocks noGrp="1"/>
          </p:cNvSpPr>
          <p:nvPr>
            <p:ph type="pic" sz="quarter" idx="12" hasCustomPrompt="1"/>
          </p:nvPr>
        </p:nvSpPr>
        <p:spPr>
          <a:xfrm>
            <a:off x="6642598"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8" name="Picture Placeholder 27">
            <a:extLst>
              <a:ext uri="{FF2B5EF4-FFF2-40B4-BE49-F238E27FC236}">
                <a16:creationId xmlns:a16="http://schemas.microsoft.com/office/drawing/2014/main" id="{A98CE558-3705-4DBE-9F12-DD9DA37DEC72}"/>
              </a:ext>
            </a:extLst>
          </p:cNvPr>
          <p:cNvSpPr>
            <a:spLocks noGrp="1"/>
          </p:cNvSpPr>
          <p:nvPr>
            <p:ph type="pic" sz="quarter" idx="13" hasCustomPrompt="1"/>
          </p:nvPr>
        </p:nvSpPr>
        <p:spPr>
          <a:xfrm>
            <a:off x="9457525"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3988029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evice Mockup - Page Title 1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180618" y="1741506"/>
            <a:ext cx="6887998" cy="38769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7732090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Device Mockup with Backgrou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2085976" y="1228725"/>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063134041"/>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Device Mockup with Backgroud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4DF346F-6402-4A4D-9E35-443858EE99A3}"/>
              </a:ext>
            </a:extLst>
          </p:cNvPr>
          <p:cNvSpPr>
            <a:spLocks noGrp="1"/>
          </p:cNvSpPr>
          <p:nvPr>
            <p:ph type="pic" sz="quarter" idx="11" hasCustomPrompt="1"/>
          </p:nvPr>
        </p:nvSpPr>
        <p:spPr>
          <a:xfrm>
            <a:off x="-1143000" y="1384300"/>
            <a:ext cx="6400800" cy="40513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958212797"/>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7861300" y="1004887"/>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982277027"/>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A9F23D8-7EBB-4DD0-915F-71A388D65FCB}"/>
              </a:ext>
            </a:extLst>
          </p:cNvPr>
          <p:cNvSpPr>
            <a:spLocks noGrp="1"/>
          </p:cNvSpPr>
          <p:nvPr>
            <p:ph type="pic" sz="quarter" idx="11" hasCustomPrompt="1"/>
          </p:nvPr>
        </p:nvSpPr>
        <p:spPr>
          <a:xfrm>
            <a:off x="6683102" y="1779580"/>
            <a:ext cx="4626637" cy="292836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403370791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evice Mockup - Pag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5546850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Gantt Chart -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E9CAA70-475F-4852-9832-842B7F6A1A18}"/>
              </a:ext>
            </a:extLst>
          </p:cNvPr>
          <p:cNvSpPr>
            <a:spLocks noGrp="1"/>
          </p:cNvSpPr>
          <p:nvPr>
            <p:ph type="pic" sz="quarter" idx="10" hasCustomPrompt="1"/>
          </p:nvPr>
        </p:nvSpPr>
        <p:spPr>
          <a:xfrm>
            <a:off x="364984" y="256478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8" name="Picture Placeholder 16">
            <a:extLst>
              <a:ext uri="{FF2B5EF4-FFF2-40B4-BE49-F238E27FC236}">
                <a16:creationId xmlns:a16="http://schemas.microsoft.com/office/drawing/2014/main" id="{5CFD7B86-D2C3-4737-8CDD-1C0EB569FCD7}"/>
              </a:ext>
            </a:extLst>
          </p:cNvPr>
          <p:cNvSpPr>
            <a:spLocks noGrp="1"/>
          </p:cNvSpPr>
          <p:nvPr>
            <p:ph type="pic" sz="quarter" idx="11" hasCustomPrompt="1"/>
          </p:nvPr>
        </p:nvSpPr>
        <p:spPr>
          <a:xfrm>
            <a:off x="364984" y="3182879"/>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9" name="Picture Placeholder 16">
            <a:extLst>
              <a:ext uri="{FF2B5EF4-FFF2-40B4-BE49-F238E27FC236}">
                <a16:creationId xmlns:a16="http://schemas.microsoft.com/office/drawing/2014/main" id="{042AF60C-CF1E-40A9-8D3D-BCBF81728CE6}"/>
              </a:ext>
            </a:extLst>
          </p:cNvPr>
          <p:cNvSpPr>
            <a:spLocks noGrp="1"/>
          </p:cNvSpPr>
          <p:nvPr>
            <p:ph type="pic" sz="quarter" idx="12" hasCustomPrompt="1"/>
          </p:nvPr>
        </p:nvSpPr>
        <p:spPr>
          <a:xfrm>
            <a:off x="363707" y="3819583"/>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0" name="Picture Placeholder 16">
            <a:extLst>
              <a:ext uri="{FF2B5EF4-FFF2-40B4-BE49-F238E27FC236}">
                <a16:creationId xmlns:a16="http://schemas.microsoft.com/office/drawing/2014/main" id="{5FB262FE-4934-444B-B452-00C7428688F5}"/>
              </a:ext>
            </a:extLst>
          </p:cNvPr>
          <p:cNvSpPr>
            <a:spLocks noGrp="1"/>
          </p:cNvSpPr>
          <p:nvPr>
            <p:ph type="pic" sz="quarter" idx="13" hasCustomPrompt="1"/>
          </p:nvPr>
        </p:nvSpPr>
        <p:spPr>
          <a:xfrm>
            <a:off x="363707" y="4437677"/>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1" name="Picture Placeholder 16">
            <a:extLst>
              <a:ext uri="{FF2B5EF4-FFF2-40B4-BE49-F238E27FC236}">
                <a16:creationId xmlns:a16="http://schemas.microsoft.com/office/drawing/2014/main" id="{834D1F36-D1A2-447C-A696-225A8C9F5A7A}"/>
              </a:ext>
            </a:extLst>
          </p:cNvPr>
          <p:cNvSpPr>
            <a:spLocks noGrp="1"/>
          </p:cNvSpPr>
          <p:nvPr>
            <p:ph type="pic" sz="quarter" idx="14" hasCustomPrompt="1"/>
          </p:nvPr>
        </p:nvSpPr>
        <p:spPr>
          <a:xfrm>
            <a:off x="362430" y="5074381"/>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2" name="Picture Placeholder 16">
            <a:extLst>
              <a:ext uri="{FF2B5EF4-FFF2-40B4-BE49-F238E27FC236}">
                <a16:creationId xmlns:a16="http://schemas.microsoft.com/office/drawing/2014/main" id="{F5BD4EF0-8E44-4D39-8700-E34507910126}"/>
              </a:ext>
            </a:extLst>
          </p:cNvPr>
          <p:cNvSpPr>
            <a:spLocks noGrp="1"/>
          </p:cNvSpPr>
          <p:nvPr>
            <p:ph type="pic" sz="quarter" idx="15" hasCustomPrompt="1"/>
          </p:nvPr>
        </p:nvSpPr>
        <p:spPr>
          <a:xfrm>
            <a:off x="362430" y="569247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197016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Lef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6096000" cy="6858000"/>
          </a:xfrm>
          <a:prstGeom prst="rect">
            <a:avLst/>
          </a:prstGeom>
          <a:pattFill prst="wdDnDiag">
            <a:fgClr>
              <a:schemeClr val="bg1">
                <a:lumMod val="8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46914848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Gantt Chart - Image 2">
    <p:spTree>
      <p:nvGrpSpPr>
        <p:cNvPr id="1" name=""/>
        <p:cNvGrpSpPr/>
        <p:nvPr/>
      </p:nvGrpSpPr>
      <p:grpSpPr>
        <a:xfrm>
          <a:off x="0" y="0"/>
          <a:ext cx="0" cy="0"/>
          <a:chOff x="0" y="0"/>
          <a:chExt cx="0" cy="0"/>
        </a:xfrm>
      </p:grpSpPr>
      <p:sp>
        <p:nvSpPr>
          <p:cNvPr id="27" name="Picture Placeholder 16">
            <a:extLst>
              <a:ext uri="{FF2B5EF4-FFF2-40B4-BE49-F238E27FC236}">
                <a16:creationId xmlns:a16="http://schemas.microsoft.com/office/drawing/2014/main" id="{80655835-718E-45C2-8118-17DAB95011E0}"/>
              </a:ext>
            </a:extLst>
          </p:cNvPr>
          <p:cNvSpPr>
            <a:spLocks noGrp="1"/>
          </p:cNvSpPr>
          <p:nvPr>
            <p:ph type="pic" sz="quarter" idx="10" hasCustomPrompt="1"/>
          </p:nvPr>
        </p:nvSpPr>
        <p:spPr>
          <a:xfrm>
            <a:off x="1037080" y="265903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8" name="Picture Placeholder 16">
            <a:extLst>
              <a:ext uri="{FF2B5EF4-FFF2-40B4-BE49-F238E27FC236}">
                <a16:creationId xmlns:a16="http://schemas.microsoft.com/office/drawing/2014/main" id="{219F13BC-EE52-4722-B4E1-E89554DB1043}"/>
              </a:ext>
            </a:extLst>
          </p:cNvPr>
          <p:cNvSpPr>
            <a:spLocks noGrp="1"/>
          </p:cNvSpPr>
          <p:nvPr>
            <p:ph type="pic" sz="quarter" idx="16" hasCustomPrompt="1"/>
          </p:nvPr>
        </p:nvSpPr>
        <p:spPr>
          <a:xfrm>
            <a:off x="1028788" y="329452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9" name="Picture Placeholder 16">
            <a:extLst>
              <a:ext uri="{FF2B5EF4-FFF2-40B4-BE49-F238E27FC236}">
                <a16:creationId xmlns:a16="http://schemas.microsoft.com/office/drawing/2014/main" id="{07D1E21B-3D6E-4689-B332-96A15BF63FFD}"/>
              </a:ext>
            </a:extLst>
          </p:cNvPr>
          <p:cNvSpPr>
            <a:spLocks noGrp="1"/>
          </p:cNvSpPr>
          <p:nvPr>
            <p:ph type="pic" sz="quarter" idx="17" hasCustomPrompt="1"/>
          </p:nvPr>
        </p:nvSpPr>
        <p:spPr>
          <a:xfrm>
            <a:off x="2557014" y="398079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0" name="Picture Placeholder 16">
            <a:extLst>
              <a:ext uri="{FF2B5EF4-FFF2-40B4-BE49-F238E27FC236}">
                <a16:creationId xmlns:a16="http://schemas.microsoft.com/office/drawing/2014/main" id="{9E0A6D63-1689-45D1-B9D4-902BE8A3CF05}"/>
              </a:ext>
            </a:extLst>
          </p:cNvPr>
          <p:cNvSpPr>
            <a:spLocks noGrp="1"/>
          </p:cNvSpPr>
          <p:nvPr>
            <p:ph type="pic" sz="quarter" idx="18" hasCustomPrompt="1"/>
          </p:nvPr>
        </p:nvSpPr>
        <p:spPr>
          <a:xfrm>
            <a:off x="4022427" y="461661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1" name="Picture Placeholder 16">
            <a:extLst>
              <a:ext uri="{FF2B5EF4-FFF2-40B4-BE49-F238E27FC236}">
                <a16:creationId xmlns:a16="http://schemas.microsoft.com/office/drawing/2014/main" id="{4A32DFA3-9DE7-4302-8E4C-7D3FD1850188}"/>
              </a:ext>
            </a:extLst>
          </p:cNvPr>
          <p:cNvSpPr>
            <a:spLocks noGrp="1"/>
          </p:cNvSpPr>
          <p:nvPr>
            <p:ph type="pic" sz="quarter" idx="19" hasCustomPrompt="1"/>
          </p:nvPr>
        </p:nvSpPr>
        <p:spPr>
          <a:xfrm>
            <a:off x="2557014" y="5265712"/>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2" name="Picture Placeholder 16">
            <a:extLst>
              <a:ext uri="{FF2B5EF4-FFF2-40B4-BE49-F238E27FC236}">
                <a16:creationId xmlns:a16="http://schemas.microsoft.com/office/drawing/2014/main" id="{B11257A7-82E3-431F-BFD0-AB7EE11FA626}"/>
              </a:ext>
            </a:extLst>
          </p:cNvPr>
          <p:cNvSpPr>
            <a:spLocks noGrp="1"/>
          </p:cNvSpPr>
          <p:nvPr>
            <p:ph type="pic" sz="quarter" idx="20" hasCustomPrompt="1"/>
          </p:nvPr>
        </p:nvSpPr>
        <p:spPr>
          <a:xfrm>
            <a:off x="4052446" y="5901841"/>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3" name="Picture Placeholder 16">
            <a:extLst>
              <a:ext uri="{FF2B5EF4-FFF2-40B4-BE49-F238E27FC236}">
                <a16:creationId xmlns:a16="http://schemas.microsoft.com/office/drawing/2014/main" id="{01113949-4675-469F-BAF8-BEF3EA355F93}"/>
              </a:ext>
            </a:extLst>
          </p:cNvPr>
          <p:cNvSpPr>
            <a:spLocks noGrp="1"/>
          </p:cNvSpPr>
          <p:nvPr>
            <p:ph type="pic" sz="quarter" idx="21" hasCustomPrompt="1"/>
          </p:nvPr>
        </p:nvSpPr>
        <p:spPr>
          <a:xfrm>
            <a:off x="7139776" y="263357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4" name="Picture Placeholder 16">
            <a:extLst>
              <a:ext uri="{FF2B5EF4-FFF2-40B4-BE49-F238E27FC236}">
                <a16:creationId xmlns:a16="http://schemas.microsoft.com/office/drawing/2014/main" id="{BDC82B4A-B69B-4D78-BF33-5F81B2707952}"/>
              </a:ext>
            </a:extLst>
          </p:cNvPr>
          <p:cNvSpPr>
            <a:spLocks noGrp="1"/>
          </p:cNvSpPr>
          <p:nvPr>
            <p:ph type="pic" sz="quarter" idx="22" hasCustomPrompt="1"/>
          </p:nvPr>
        </p:nvSpPr>
        <p:spPr>
          <a:xfrm>
            <a:off x="7732746" y="5923826"/>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06227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losing - Image right Smal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8124000" y="0"/>
            <a:ext cx="4068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5471322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losing - Image right Big">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EA001B6B-61E7-449B-995B-5BB71D1D3412}"/>
              </a:ext>
            </a:extLst>
          </p:cNvPr>
          <p:cNvSpPr>
            <a:spLocks noGrp="1"/>
          </p:cNvSpPr>
          <p:nvPr>
            <p:ph type="pic" sz="quarter" idx="11" hasCustomPrompt="1"/>
          </p:nvPr>
        </p:nvSpPr>
        <p:spPr>
          <a:xfrm>
            <a:off x="4068000" y="0"/>
            <a:ext cx="8124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3489561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losing - Landscap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4572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1850780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losing - Landscap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4297679"/>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98148179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losing - Landscape Image 3">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5303520"/>
          </a:xfrm>
          <a:prstGeom prst="roundRect">
            <a:avLst>
              <a:gd name="adj" fmla="val 2741"/>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31741700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losing - Landscape Image 4">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8978899"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79815242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losing - Image right Small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7057200" y="609600"/>
            <a:ext cx="4664900" cy="5651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28017120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ervic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1170850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ervic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929951" y="1017725"/>
            <a:ext cx="10332098" cy="2339835"/>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68278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Center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bg1">
                <a:lumMod val="8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15522286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ervice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495800" y="1828800"/>
            <a:ext cx="3200400" cy="3200400"/>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25" name="Picture Placeholder 8">
            <a:extLst>
              <a:ext uri="{FF2B5EF4-FFF2-40B4-BE49-F238E27FC236}">
                <a16:creationId xmlns:a16="http://schemas.microsoft.com/office/drawing/2014/main" id="{86CCFE5E-4465-478F-AD56-3075ADA085AB}"/>
              </a:ext>
            </a:extLst>
          </p:cNvPr>
          <p:cNvSpPr>
            <a:spLocks noGrp="1"/>
          </p:cNvSpPr>
          <p:nvPr>
            <p:ph type="pic" sz="quarter" idx="11" hasCustomPrompt="1"/>
          </p:nvPr>
        </p:nvSpPr>
        <p:spPr>
          <a:xfrm>
            <a:off x="2595753" y="659275"/>
            <a:ext cx="1371600" cy="13716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400"/>
            </a:lvl1pPr>
          </a:lstStyle>
          <a:p>
            <a:r>
              <a:rPr lang="en-US" dirty="0"/>
              <a:t>Image</a:t>
            </a:r>
          </a:p>
        </p:txBody>
      </p:sp>
      <p:sp>
        <p:nvSpPr>
          <p:cNvPr id="26" name="Picture Placeholder 8">
            <a:extLst>
              <a:ext uri="{FF2B5EF4-FFF2-40B4-BE49-F238E27FC236}">
                <a16:creationId xmlns:a16="http://schemas.microsoft.com/office/drawing/2014/main" id="{9AF4D747-5049-455A-821A-26743DF45B90}"/>
              </a:ext>
            </a:extLst>
          </p:cNvPr>
          <p:cNvSpPr>
            <a:spLocks noGrp="1"/>
          </p:cNvSpPr>
          <p:nvPr>
            <p:ph type="pic" sz="quarter" idx="12" hasCustomPrompt="1"/>
          </p:nvPr>
        </p:nvSpPr>
        <p:spPr>
          <a:xfrm>
            <a:off x="1643605" y="2743200"/>
            <a:ext cx="1371600" cy="13716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400"/>
            </a:lvl1pPr>
          </a:lstStyle>
          <a:p>
            <a:r>
              <a:rPr lang="en-US" dirty="0"/>
              <a:t>Image</a:t>
            </a:r>
          </a:p>
        </p:txBody>
      </p:sp>
      <p:sp>
        <p:nvSpPr>
          <p:cNvPr id="27" name="Picture Placeholder 8">
            <a:extLst>
              <a:ext uri="{FF2B5EF4-FFF2-40B4-BE49-F238E27FC236}">
                <a16:creationId xmlns:a16="http://schemas.microsoft.com/office/drawing/2014/main" id="{F54EE46D-6F7C-48A1-9B53-A0F9B48B8821}"/>
              </a:ext>
            </a:extLst>
          </p:cNvPr>
          <p:cNvSpPr>
            <a:spLocks noGrp="1"/>
          </p:cNvSpPr>
          <p:nvPr>
            <p:ph type="pic" sz="quarter" idx="13" hasCustomPrompt="1"/>
          </p:nvPr>
        </p:nvSpPr>
        <p:spPr>
          <a:xfrm>
            <a:off x="2595753" y="4819649"/>
            <a:ext cx="1371600" cy="13716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400"/>
            </a:lvl1pPr>
          </a:lstStyle>
          <a:p>
            <a:r>
              <a:rPr lang="en-US" dirty="0"/>
              <a:t>Image</a:t>
            </a:r>
          </a:p>
        </p:txBody>
      </p:sp>
      <p:sp>
        <p:nvSpPr>
          <p:cNvPr id="28" name="Picture Placeholder 8">
            <a:extLst>
              <a:ext uri="{FF2B5EF4-FFF2-40B4-BE49-F238E27FC236}">
                <a16:creationId xmlns:a16="http://schemas.microsoft.com/office/drawing/2014/main" id="{7063917B-42F6-4602-8015-828D2A65B3E4}"/>
              </a:ext>
            </a:extLst>
          </p:cNvPr>
          <p:cNvSpPr>
            <a:spLocks noGrp="1"/>
          </p:cNvSpPr>
          <p:nvPr>
            <p:ph type="pic" sz="quarter" idx="14" hasCustomPrompt="1"/>
          </p:nvPr>
        </p:nvSpPr>
        <p:spPr>
          <a:xfrm>
            <a:off x="8211403" y="659275"/>
            <a:ext cx="1371600" cy="1371600"/>
          </a:xfrm>
          <a:prstGeom prst="ellipse">
            <a:avLst/>
          </a:prstGeom>
          <a:pattFill prst="wdDnDiag">
            <a:fgClr>
              <a:schemeClr val="tx1">
                <a:lumMod val="25000"/>
                <a:lumOff val="75000"/>
              </a:schemeClr>
            </a:fgClr>
            <a:bgClr>
              <a:schemeClr val="bg1"/>
            </a:bgClr>
          </a:pattFill>
          <a:ln w="63500">
            <a:solidFill>
              <a:schemeClr val="accent6"/>
            </a:solidFill>
          </a:ln>
        </p:spPr>
        <p:txBody>
          <a:bodyPr anchor="ctr"/>
          <a:lstStyle>
            <a:lvl1pPr algn="ctr">
              <a:buNone/>
              <a:defRPr sz="1400"/>
            </a:lvl1pPr>
          </a:lstStyle>
          <a:p>
            <a:r>
              <a:rPr lang="en-US" dirty="0"/>
              <a:t>Image</a:t>
            </a:r>
          </a:p>
        </p:txBody>
      </p:sp>
      <p:sp>
        <p:nvSpPr>
          <p:cNvPr id="29" name="Picture Placeholder 8">
            <a:extLst>
              <a:ext uri="{FF2B5EF4-FFF2-40B4-BE49-F238E27FC236}">
                <a16:creationId xmlns:a16="http://schemas.microsoft.com/office/drawing/2014/main" id="{D734A5F4-670F-499D-9275-514984F0622B}"/>
              </a:ext>
            </a:extLst>
          </p:cNvPr>
          <p:cNvSpPr>
            <a:spLocks noGrp="1"/>
          </p:cNvSpPr>
          <p:nvPr>
            <p:ph type="pic" sz="quarter" idx="15" hasCustomPrompt="1"/>
          </p:nvPr>
        </p:nvSpPr>
        <p:spPr>
          <a:xfrm>
            <a:off x="9176795" y="2743200"/>
            <a:ext cx="1371600" cy="13716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400"/>
            </a:lvl1pPr>
          </a:lstStyle>
          <a:p>
            <a:r>
              <a:rPr lang="en-US" dirty="0"/>
              <a:t>Image</a:t>
            </a:r>
          </a:p>
        </p:txBody>
      </p:sp>
      <p:sp>
        <p:nvSpPr>
          <p:cNvPr id="30" name="Picture Placeholder 8">
            <a:extLst>
              <a:ext uri="{FF2B5EF4-FFF2-40B4-BE49-F238E27FC236}">
                <a16:creationId xmlns:a16="http://schemas.microsoft.com/office/drawing/2014/main" id="{F91236F8-7084-49E3-AC85-8EB80F97C988}"/>
              </a:ext>
            </a:extLst>
          </p:cNvPr>
          <p:cNvSpPr>
            <a:spLocks noGrp="1"/>
          </p:cNvSpPr>
          <p:nvPr>
            <p:ph type="pic" sz="quarter" idx="16" hasCustomPrompt="1"/>
          </p:nvPr>
        </p:nvSpPr>
        <p:spPr>
          <a:xfrm>
            <a:off x="8211403" y="4819649"/>
            <a:ext cx="1371600" cy="13716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400"/>
            </a:lvl1pPr>
          </a:lstStyle>
          <a:p>
            <a:r>
              <a:rPr lang="en-US" dirty="0"/>
              <a:t>Image</a:t>
            </a:r>
          </a:p>
        </p:txBody>
      </p:sp>
    </p:spTree>
    <p:extLst>
      <p:ext uri="{BB962C8B-B14F-4D97-AF65-F5344CB8AC3E}">
        <p14:creationId xmlns:p14="http://schemas.microsoft.com/office/powerpoint/2010/main" val="11166922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ervice Image 5">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75AC70F4-E565-4A37-8E46-2B8C546F621E}"/>
              </a:ext>
            </a:extLst>
          </p:cNvPr>
          <p:cNvSpPr>
            <a:spLocks noGrp="1"/>
          </p:cNvSpPr>
          <p:nvPr userDrawn="1">
            <p:ph type="pic" sz="quarter" idx="10" hasCustomPrompt="1"/>
          </p:nvPr>
        </p:nvSpPr>
        <p:spPr>
          <a:xfrm>
            <a:off x="3512769" y="845768"/>
            <a:ext cx="2468495" cy="2468880"/>
          </a:xfrm>
          <a:custGeom>
            <a:avLst/>
            <a:gdLst>
              <a:gd name="connsiteX0" fmla="*/ 2032405 w 2032406"/>
              <a:gd name="connsiteY0" fmla="*/ 0 h 2033462"/>
              <a:gd name="connsiteX1" fmla="*/ 2032405 w 2032406"/>
              <a:gd name="connsiteY1" fmla="*/ 993220 h 2033462"/>
              <a:gd name="connsiteX2" fmla="*/ 2032405 w 2032406"/>
              <a:gd name="connsiteY2" fmla="*/ 1073682 h 2033462"/>
              <a:gd name="connsiteX3" fmla="*/ 2032406 w 2032406"/>
              <a:gd name="connsiteY3" fmla="*/ 1073682 h 2033462"/>
              <a:gd name="connsiteX4" fmla="*/ 2032406 w 2032406"/>
              <a:gd name="connsiteY4" fmla="*/ 1242628 h 2033462"/>
              <a:gd name="connsiteX5" fmla="*/ 2032406 w 2032406"/>
              <a:gd name="connsiteY5" fmla="*/ 1390485 h 2033462"/>
              <a:gd name="connsiteX6" fmla="*/ 2032406 w 2032406"/>
              <a:gd name="connsiteY6" fmla="*/ 1518658 h 2033462"/>
              <a:gd name="connsiteX7" fmla="*/ 2032406 w 2032406"/>
              <a:gd name="connsiteY7" fmla="*/ 1628555 h 2033462"/>
              <a:gd name="connsiteX8" fmla="*/ 2032406 w 2032406"/>
              <a:gd name="connsiteY8" fmla="*/ 1721580 h 2033462"/>
              <a:gd name="connsiteX9" fmla="*/ 2032406 w 2032406"/>
              <a:gd name="connsiteY9" fmla="*/ 1799141 h 2033462"/>
              <a:gd name="connsiteX10" fmla="*/ 2032406 w 2032406"/>
              <a:gd name="connsiteY10" fmla="*/ 1862642 h 2033462"/>
              <a:gd name="connsiteX11" fmla="*/ 2032406 w 2032406"/>
              <a:gd name="connsiteY11" fmla="*/ 1913490 h 2033462"/>
              <a:gd name="connsiteX12" fmla="*/ 2032406 w 2032406"/>
              <a:gd name="connsiteY12" fmla="*/ 1953090 h 2033462"/>
              <a:gd name="connsiteX13" fmla="*/ 2032406 w 2032406"/>
              <a:gd name="connsiteY13" fmla="*/ 1982849 h 2033462"/>
              <a:gd name="connsiteX14" fmla="*/ 2032406 w 2032406"/>
              <a:gd name="connsiteY14" fmla="*/ 2004172 h 2033462"/>
              <a:gd name="connsiteX15" fmla="*/ 2032406 w 2032406"/>
              <a:gd name="connsiteY15" fmla="*/ 2018466 h 2033462"/>
              <a:gd name="connsiteX16" fmla="*/ 2032406 w 2032406"/>
              <a:gd name="connsiteY16" fmla="*/ 2031588 h 2033462"/>
              <a:gd name="connsiteX17" fmla="*/ 2032406 w 2032406"/>
              <a:gd name="connsiteY17" fmla="*/ 2033462 h 2033462"/>
              <a:gd name="connsiteX18" fmla="*/ 1924268 w 2032406"/>
              <a:gd name="connsiteY18" fmla="*/ 2033462 h 2033462"/>
              <a:gd name="connsiteX19" fmla="*/ 1824574 w 2032406"/>
              <a:gd name="connsiteY19" fmla="*/ 2033462 h 2033462"/>
              <a:gd name="connsiteX20" fmla="*/ 1732981 w 2032406"/>
              <a:gd name="connsiteY20" fmla="*/ 2033462 h 2033462"/>
              <a:gd name="connsiteX21" fmla="*/ 1649145 w 2032406"/>
              <a:gd name="connsiteY21" fmla="*/ 2033462 h 2033462"/>
              <a:gd name="connsiteX22" fmla="*/ 1503371 w 2032406"/>
              <a:gd name="connsiteY22" fmla="*/ 2033462 h 2033462"/>
              <a:gd name="connsiteX23" fmla="*/ 1384508 w 2032406"/>
              <a:gd name="connsiteY23" fmla="*/ 2033462 h 2033462"/>
              <a:gd name="connsiteX24" fmla="*/ 1313344 w 2032406"/>
              <a:gd name="connsiteY24" fmla="*/ 2033462 h 2033462"/>
              <a:gd name="connsiteX25" fmla="*/ 1306948 w 2032406"/>
              <a:gd name="connsiteY25" fmla="*/ 2033462 h 2033462"/>
              <a:gd name="connsiteX26" fmla="*/ 1243446 w 2032406"/>
              <a:gd name="connsiteY26" fmla="*/ 2033462 h 2033462"/>
              <a:gd name="connsiteX27" fmla="*/ 1194026 w 2032406"/>
              <a:gd name="connsiteY27" fmla="*/ 2033462 h 2033462"/>
              <a:gd name="connsiteX28" fmla="*/ 1192599 w 2032406"/>
              <a:gd name="connsiteY28" fmla="*/ 2033462 h 2033462"/>
              <a:gd name="connsiteX29" fmla="*/ 1152999 w 2032406"/>
              <a:gd name="connsiteY29" fmla="*/ 2033462 h 2033462"/>
              <a:gd name="connsiteX30" fmla="*/ 1123240 w 2032406"/>
              <a:gd name="connsiteY30" fmla="*/ 2033462 h 2033462"/>
              <a:gd name="connsiteX31" fmla="*/ 1101917 w 2032406"/>
              <a:gd name="connsiteY31" fmla="*/ 2033462 h 2033462"/>
              <a:gd name="connsiteX32" fmla="*/ 1087623 w 2032406"/>
              <a:gd name="connsiteY32" fmla="*/ 2033462 h 2033462"/>
              <a:gd name="connsiteX33" fmla="*/ 1082162 w 2032406"/>
              <a:gd name="connsiteY33" fmla="*/ 2033462 h 2033462"/>
              <a:gd name="connsiteX34" fmla="*/ 1074501 w 2032406"/>
              <a:gd name="connsiteY34" fmla="*/ 2033462 h 2033462"/>
              <a:gd name="connsiteX35" fmla="*/ 1072626 w 2032406"/>
              <a:gd name="connsiteY35" fmla="*/ 2033462 h 2033462"/>
              <a:gd name="connsiteX36" fmla="*/ 879838 w 2032406"/>
              <a:gd name="connsiteY36" fmla="*/ 2033462 h 2033462"/>
              <a:gd name="connsiteX37" fmla="*/ 724964 w 2032406"/>
              <a:gd name="connsiteY37" fmla="*/ 2033462 h 2033462"/>
              <a:gd name="connsiteX38" fmla="*/ 589423 w 2032406"/>
              <a:gd name="connsiteY38" fmla="*/ 2033462 h 2033462"/>
              <a:gd name="connsiteX39" fmla="*/ 471925 w 2032406"/>
              <a:gd name="connsiteY39" fmla="*/ 2033462 h 2033462"/>
              <a:gd name="connsiteX40" fmla="*/ 371182 w 2032406"/>
              <a:gd name="connsiteY40" fmla="*/ 2033462 h 2033462"/>
              <a:gd name="connsiteX41" fmla="*/ 285904 w 2032406"/>
              <a:gd name="connsiteY41" fmla="*/ 2033462 h 2033462"/>
              <a:gd name="connsiteX42" fmla="*/ 214804 w 2032406"/>
              <a:gd name="connsiteY42" fmla="*/ 2033462 h 2033462"/>
              <a:gd name="connsiteX43" fmla="*/ 156592 w 2032406"/>
              <a:gd name="connsiteY43" fmla="*/ 2033462 h 2033462"/>
              <a:gd name="connsiteX44" fmla="*/ 109980 w 2032406"/>
              <a:gd name="connsiteY44" fmla="*/ 2033462 h 2033462"/>
              <a:gd name="connsiteX45" fmla="*/ 73678 w 2032406"/>
              <a:gd name="connsiteY45" fmla="*/ 2033462 h 2033462"/>
              <a:gd name="connsiteX46" fmla="*/ 46398 w 2032406"/>
              <a:gd name="connsiteY46" fmla="*/ 2033462 h 2033462"/>
              <a:gd name="connsiteX47" fmla="*/ 26851 w 2032406"/>
              <a:gd name="connsiteY47" fmla="*/ 2033462 h 2033462"/>
              <a:gd name="connsiteX48" fmla="*/ 13748 w 2032406"/>
              <a:gd name="connsiteY48" fmla="*/ 2033462 h 2033462"/>
              <a:gd name="connsiteX49" fmla="*/ 1719 w 2032406"/>
              <a:gd name="connsiteY49" fmla="*/ 2033462 h 2033462"/>
              <a:gd name="connsiteX50" fmla="*/ 0 w 2032406"/>
              <a:gd name="connsiteY50" fmla="*/ 2033462 h 2033462"/>
              <a:gd name="connsiteX51" fmla="*/ 2032405 w 2032406"/>
              <a:gd name="connsiteY51"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2406" h="2033462">
                <a:moveTo>
                  <a:pt x="2032405" y="0"/>
                </a:moveTo>
                <a:cubicBezTo>
                  <a:pt x="2032405" y="492760"/>
                  <a:pt x="2032405" y="800735"/>
                  <a:pt x="2032405" y="993220"/>
                </a:cubicBezTo>
                <a:lnTo>
                  <a:pt x="2032405" y="1073682"/>
                </a:lnTo>
                <a:lnTo>
                  <a:pt x="2032406" y="1073682"/>
                </a:lnTo>
                <a:lnTo>
                  <a:pt x="2032406" y="1242628"/>
                </a:lnTo>
                <a:lnTo>
                  <a:pt x="2032406" y="1390485"/>
                </a:lnTo>
                <a:lnTo>
                  <a:pt x="2032406" y="1518658"/>
                </a:lnTo>
                <a:lnTo>
                  <a:pt x="2032406" y="1628555"/>
                </a:lnTo>
                <a:lnTo>
                  <a:pt x="2032406" y="1721580"/>
                </a:lnTo>
                <a:lnTo>
                  <a:pt x="2032406" y="1799141"/>
                </a:lnTo>
                <a:lnTo>
                  <a:pt x="2032406" y="1862642"/>
                </a:lnTo>
                <a:lnTo>
                  <a:pt x="2032406" y="1913490"/>
                </a:lnTo>
                <a:lnTo>
                  <a:pt x="2032406" y="1953090"/>
                </a:lnTo>
                <a:lnTo>
                  <a:pt x="2032406" y="1982849"/>
                </a:lnTo>
                <a:lnTo>
                  <a:pt x="2032406" y="2004172"/>
                </a:lnTo>
                <a:lnTo>
                  <a:pt x="2032406" y="2018466"/>
                </a:lnTo>
                <a:lnTo>
                  <a:pt x="2032406" y="2031588"/>
                </a:lnTo>
                <a:lnTo>
                  <a:pt x="2032406" y="2033462"/>
                </a:lnTo>
                <a:lnTo>
                  <a:pt x="1924268" y="2033462"/>
                </a:lnTo>
                <a:lnTo>
                  <a:pt x="1824574" y="2033462"/>
                </a:lnTo>
                <a:lnTo>
                  <a:pt x="1732981" y="2033462"/>
                </a:lnTo>
                <a:lnTo>
                  <a:pt x="1649145" y="2033462"/>
                </a:lnTo>
                <a:lnTo>
                  <a:pt x="1503371" y="2033462"/>
                </a:lnTo>
                <a:lnTo>
                  <a:pt x="1384508" y="2033462"/>
                </a:lnTo>
                <a:lnTo>
                  <a:pt x="1313344" y="2033462"/>
                </a:lnTo>
                <a:lnTo>
                  <a:pt x="1306948" y="2033462"/>
                </a:lnTo>
                <a:lnTo>
                  <a:pt x="1243446" y="2033462"/>
                </a:lnTo>
                <a:lnTo>
                  <a:pt x="1194026" y="2033462"/>
                </a:lnTo>
                <a:lnTo>
                  <a:pt x="1192599" y="2033462"/>
                </a:lnTo>
                <a:lnTo>
                  <a:pt x="1152999" y="2033462"/>
                </a:lnTo>
                <a:lnTo>
                  <a:pt x="1123240" y="2033462"/>
                </a:lnTo>
                <a:lnTo>
                  <a:pt x="1101917" y="2033462"/>
                </a:lnTo>
                <a:lnTo>
                  <a:pt x="1087623" y="2033462"/>
                </a:lnTo>
                <a:lnTo>
                  <a:pt x="1082162" y="2033462"/>
                </a:lnTo>
                <a:lnTo>
                  <a:pt x="1074501" y="2033462"/>
                </a:lnTo>
                <a:lnTo>
                  <a:pt x="1072626" y="2033462"/>
                </a:lnTo>
                <a:lnTo>
                  <a:pt x="879838" y="2033462"/>
                </a:lnTo>
                <a:lnTo>
                  <a:pt x="724964" y="2033462"/>
                </a:lnTo>
                <a:lnTo>
                  <a:pt x="589423" y="2033462"/>
                </a:lnTo>
                <a:lnTo>
                  <a:pt x="471925" y="2033462"/>
                </a:lnTo>
                <a:lnTo>
                  <a:pt x="371182" y="2033462"/>
                </a:lnTo>
                <a:lnTo>
                  <a:pt x="285904" y="2033462"/>
                </a:lnTo>
                <a:lnTo>
                  <a:pt x="214804" y="2033462"/>
                </a:lnTo>
                <a:lnTo>
                  <a:pt x="156592" y="2033462"/>
                </a:lnTo>
                <a:lnTo>
                  <a:pt x="109980" y="2033462"/>
                </a:lnTo>
                <a:lnTo>
                  <a:pt x="73678" y="2033462"/>
                </a:lnTo>
                <a:lnTo>
                  <a:pt x="46398" y="2033462"/>
                </a:lnTo>
                <a:lnTo>
                  <a:pt x="26851" y="2033462"/>
                </a:lnTo>
                <a:lnTo>
                  <a:pt x="13748" y="2033462"/>
                </a:lnTo>
                <a:lnTo>
                  <a:pt x="1719" y="2033462"/>
                </a:lnTo>
                <a:lnTo>
                  <a:pt x="0" y="2033462"/>
                </a:lnTo>
                <a:cubicBezTo>
                  <a:pt x="44412" y="931033"/>
                  <a:pt x="930549" y="44436"/>
                  <a:pt x="2032405"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23" name="Picture Placeholder 22">
            <a:extLst>
              <a:ext uri="{FF2B5EF4-FFF2-40B4-BE49-F238E27FC236}">
                <a16:creationId xmlns:a16="http://schemas.microsoft.com/office/drawing/2014/main" id="{6513C730-5ACF-4B02-8DF9-722D66444C8C}"/>
              </a:ext>
            </a:extLst>
          </p:cNvPr>
          <p:cNvSpPr>
            <a:spLocks noGrp="1"/>
          </p:cNvSpPr>
          <p:nvPr userDrawn="1">
            <p:ph type="pic" sz="quarter" idx="13" hasCustomPrompt="1"/>
          </p:nvPr>
        </p:nvSpPr>
        <p:spPr>
          <a:xfrm>
            <a:off x="6202312" y="845768"/>
            <a:ext cx="2468880" cy="2468880"/>
          </a:xfrm>
          <a:custGeom>
            <a:avLst/>
            <a:gdLst>
              <a:gd name="connsiteX0" fmla="*/ 1 w 2032406"/>
              <a:gd name="connsiteY0" fmla="*/ 0 h 2033462"/>
              <a:gd name="connsiteX1" fmla="*/ 2032406 w 2032406"/>
              <a:gd name="connsiteY1" fmla="*/ 2033462 h 2033462"/>
              <a:gd name="connsiteX2" fmla="*/ 1913088 w 2032406"/>
              <a:gd name="connsiteY2" fmla="*/ 2033462 h 2033462"/>
              <a:gd name="connsiteX3" fmla="*/ 1801224 w 2032406"/>
              <a:gd name="connsiteY3" fmla="*/ 2033462 h 2033462"/>
              <a:gd name="connsiteX4" fmla="*/ 1598900 w 2032406"/>
              <a:gd name="connsiteY4" fmla="*/ 2033462 h 2033462"/>
              <a:gd name="connsiteX5" fmla="*/ 1423510 w 2032406"/>
              <a:gd name="connsiteY5" fmla="*/ 2033462 h 2033462"/>
              <a:gd name="connsiteX6" fmla="*/ 1273129 w 2032406"/>
              <a:gd name="connsiteY6" fmla="*/ 2033462 h 2033462"/>
              <a:gd name="connsiteX7" fmla="*/ 1154851 w 2032406"/>
              <a:gd name="connsiteY7" fmla="*/ 2033462 h 2033462"/>
              <a:gd name="connsiteX8" fmla="*/ 1145835 w 2032406"/>
              <a:gd name="connsiteY8" fmla="*/ 2033462 h 2033462"/>
              <a:gd name="connsiteX9" fmla="*/ 1039703 w 2032406"/>
              <a:gd name="connsiteY9" fmla="*/ 2033462 h 2033462"/>
              <a:gd name="connsiteX10" fmla="*/ 952809 w 2032406"/>
              <a:gd name="connsiteY10" fmla="*/ 2033462 h 2033462"/>
              <a:gd name="connsiteX11" fmla="*/ 951568 w 2032406"/>
              <a:gd name="connsiteY11" fmla="*/ 2033462 h 2033462"/>
              <a:gd name="connsiteX12" fmla="*/ 883230 w 2032406"/>
              <a:gd name="connsiteY12" fmla="*/ 2033462 h 2033462"/>
              <a:gd name="connsiteX13" fmla="*/ 829042 w 2032406"/>
              <a:gd name="connsiteY13" fmla="*/ 2033462 h 2033462"/>
              <a:gd name="connsiteX14" fmla="*/ 788321 w 2032406"/>
              <a:gd name="connsiteY14" fmla="*/ 2033462 h 2033462"/>
              <a:gd name="connsiteX15" fmla="*/ 773660 w 2032406"/>
              <a:gd name="connsiteY15" fmla="*/ 2033462 h 2033462"/>
              <a:gd name="connsiteX16" fmla="*/ 759142 w 2032406"/>
              <a:gd name="connsiteY16" fmla="*/ 2033462 h 2033462"/>
              <a:gd name="connsiteX17" fmla="*/ 739583 w 2032406"/>
              <a:gd name="connsiteY17" fmla="*/ 2033462 h 2033462"/>
              <a:gd name="connsiteX18" fmla="*/ 727720 w 2032406"/>
              <a:gd name="connsiteY18" fmla="*/ 2033462 h 2033462"/>
              <a:gd name="connsiteX19" fmla="*/ 721627 w 2032406"/>
              <a:gd name="connsiteY19" fmla="*/ 2033462 h 2033462"/>
              <a:gd name="connsiteX20" fmla="*/ 719062 w 2032406"/>
              <a:gd name="connsiteY20" fmla="*/ 2033462 h 2033462"/>
              <a:gd name="connsiteX21" fmla="*/ 619436 w 2032406"/>
              <a:gd name="connsiteY21" fmla="*/ 2033462 h 2033462"/>
              <a:gd name="connsiteX22" fmla="*/ 510400 w 2032406"/>
              <a:gd name="connsiteY22" fmla="*/ 2033462 h 2033462"/>
              <a:gd name="connsiteX23" fmla="*/ 414974 w 2032406"/>
              <a:gd name="connsiteY23" fmla="*/ 2033462 h 2033462"/>
              <a:gd name="connsiteX24" fmla="*/ 332251 w 2032406"/>
              <a:gd name="connsiteY24" fmla="*/ 2033462 h 2033462"/>
              <a:gd name="connsiteX25" fmla="*/ 261325 w 2032406"/>
              <a:gd name="connsiteY25" fmla="*/ 2033462 h 2033462"/>
              <a:gd name="connsiteX26" fmla="*/ 201287 w 2032406"/>
              <a:gd name="connsiteY26" fmla="*/ 2033462 h 2033462"/>
              <a:gd name="connsiteX27" fmla="*/ 151230 w 2032406"/>
              <a:gd name="connsiteY27" fmla="*/ 2033462 h 2033462"/>
              <a:gd name="connsiteX28" fmla="*/ 110246 w 2032406"/>
              <a:gd name="connsiteY28" fmla="*/ 2033462 h 2033462"/>
              <a:gd name="connsiteX29" fmla="*/ 77430 w 2032406"/>
              <a:gd name="connsiteY29" fmla="*/ 2033462 h 2033462"/>
              <a:gd name="connsiteX30" fmla="*/ 32666 w 2032406"/>
              <a:gd name="connsiteY30" fmla="*/ 2033462 h 2033462"/>
              <a:gd name="connsiteX31" fmla="*/ 9679 w 2032406"/>
              <a:gd name="connsiteY31" fmla="*/ 2033462 h 2033462"/>
              <a:gd name="connsiteX32" fmla="*/ 1210 w 2032406"/>
              <a:gd name="connsiteY32" fmla="*/ 2033462 h 2033462"/>
              <a:gd name="connsiteX33" fmla="*/ 0 w 2032406"/>
              <a:gd name="connsiteY33" fmla="*/ 2033462 h 2033462"/>
              <a:gd name="connsiteX34" fmla="*/ 0 w 2032406"/>
              <a:gd name="connsiteY34" fmla="*/ 1830179 h 2033462"/>
              <a:gd name="connsiteX35" fmla="*/ 0 w 2032406"/>
              <a:gd name="connsiteY35" fmla="*/ 1652271 h 2033462"/>
              <a:gd name="connsiteX36" fmla="*/ 0 w 2032406"/>
              <a:gd name="connsiteY36" fmla="*/ 1498047 h 2033462"/>
              <a:gd name="connsiteX37" fmla="*/ 0 w 2032406"/>
              <a:gd name="connsiteY37" fmla="*/ 1365814 h 2033462"/>
              <a:gd name="connsiteX38" fmla="*/ 0 w 2032406"/>
              <a:gd name="connsiteY38" fmla="*/ 1253881 h 2033462"/>
              <a:gd name="connsiteX39" fmla="*/ 0 w 2032406"/>
              <a:gd name="connsiteY39" fmla="*/ 1160557 h 2033462"/>
              <a:gd name="connsiteX40" fmla="*/ 0 w 2032406"/>
              <a:gd name="connsiteY40" fmla="*/ 1084150 h 2033462"/>
              <a:gd name="connsiteX41" fmla="*/ 0 w 2032406"/>
              <a:gd name="connsiteY41" fmla="*/ 1022968 h 2033462"/>
              <a:gd name="connsiteX42" fmla="*/ 0 w 2032406"/>
              <a:gd name="connsiteY42" fmla="*/ 975319 h 2033462"/>
              <a:gd name="connsiteX43" fmla="*/ 0 w 2032406"/>
              <a:gd name="connsiteY43" fmla="*/ 939512 h 2033462"/>
              <a:gd name="connsiteX44" fmla="*/ 0 w 2032406"/>
              <a:gd name="connsiteY44" fmla="*/ 913855 h 2033462"/>
              <a:gd name="connsiteX45" fmla="*/ 0 w 2032406"/>
              <a:gd name="connsiteY45" fmla="*/ 896656 h 2033462"/>
              <a:gd name="connsiteX46" fmla="*/ 0 w 2032406"/>
              <a:gd name="connsiteY46" fmla="*/ 880867 h 2033462"/>
              <a:gd name="connsiteX47" fmla="*/ 0 w 2032406"/>
              <a:gd name="connsiteY47" fmla="*/ 878611 h 2033462"/>
              <a:gd name="connsiteX48" fmla="*/ 1 w 2032406"/>
              <a:gd name="connsiteY48" fmla="*/ 878611 h 2033462"/>
              <a:gd name="connsiteX49" fmla="*/ 1 w 2032406"/>
              <a:gd name="connsiteY49" fmla="*/ 704814 h 2033462"/>
              <a:gd name="connsiteX50" fmla="*/ 1 w 2032406"/>
              <a:gd name="connsiteY50"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32406" h="2033462">
                <a:moveTo>
                  <a:pt x="1" y="0"/>
                </a:moveTo>
                <a:cubicBezTo>
                  <a:pt x="1101857" y="44436"/>
                  <a:pt x="1987994" y="931034"/>
                  <a:pt x="2032406" y="2033462"/>
                </a:cubicBezTo>
                <a:lnTo>
                  <a:pt x="1913088" y="2033462"/>
                </a:lnTo>
                <a:lnTo>
                  <a:pt x="1801224" y="2033462"/>
                </a:lnTo>
                <a:lnTo>
                  <a:pt x="1598900" y="2033462"/>
                </a:lnTo>
                <a:lnTo>
                  <a:pt x="1423510" y="2033462"/>
                </a:lnTo>
                <a:lnTo>
                  <a:pt x="1273129" y="2033462"/>
                </a:lnTo>
                <a:lnTo>
                  <a:pt x="1154851" y="2033462"/>
                </a:lnTo>
                <a:lnTo>
                  <a:pt x="1145835" y="2033462"/>
                </a:lnTo>
                <a:lnTo>
                  <a:pt x="1039703" y="2033462"/>
                </a:lnTo>
                <a:lnTo>
                  <a:pt x="952809" y="2033462"/>
                </a:lnTo>
                <a:lnTo>
                  <a:pt x="951568" y="2033462"/>
                </a:lnTo>
                <a:lnTo>
                  <a:pt x="883230" y="2033462"/>
                </a:lnTo>
                <a:lnTo>
                  <a:pt x="829042" y="2033462"/>
                </a:lnTo>
                <a:lnTo>
                  <a:pt x="788321" y="2033462"/>
                </a:lnTo>
                <a:lnTo>
                  <a:pt x="773660" y="2033462"/>
                </a:lnTo>
                <a:lnTo>
                  <a:pt x="759142" y="2033462"/>
                </a:lnTo>
                <a:lnTo>
                  <a:pt x="739583" y="2033462"/>
                </a:lnTo>
                <a:lnTo>
                  <a:pt x="727720" y="2033462"/>
                </a:lnTo>
                <a:lnTo>
                  <a:pt x="721627" y="2033462"/>
                </a:lnTo>
                <a:lnTo>
                  <a:pt x="719062" y="2033462"/>
                </a:lnTo>
                <a:lnTo>
                  <a:pt x="619436" y="2033462"/>
                </a:lnTo>
                <a:lnTo>
                  <a:pt x="510400" y="2033462"/>
                </a:lnTo>
                <a:lnTo>
                  <a:pt x="414974" y="2033462"/>
                </a:lnTo>
                <a:lnTo>
                  <a:pt x="332251" y="2033462"/>
                </a:lnTo>
                <a:lnTo>
                  <a:pt x="261325" y="2033462"/>
                </a:lnTo>
                <a:lnTo>
                  <a:pt x="201287" y="2033462"/>
                </a:lnTo>
                <a:lnTo>
                  <a:pt x="151230" y="2033462"/>
                </a:lnTo>
                <a:lnTo>
                  <a:pt x="110246" y="2033462"/>
                </a:lnTo>
                <a:lnTo>
                  <a:pt x="77430" y="2033462"/>
                </a:lnTo>
                <a:lnTo>
                  <a:pt x="32666" y="2033462"/>
                </a:lnTo>
                <a:lnTo>
                  <a:pt x="9679" y="2033462"/>
                </a:lnTo>
                <a:lnTo>
                  <a:pt x="1210" y="2033462"/>
                </a:lnTo>
                <a:lnTo>
                  <a:pt x="0" y="2033462"/>
                </a:lnTo>
                <a:lnTo>
                  <a:pt x="0" y="1830179"/>
                </a:lnTo>
                <a:lnTo>
                  <a:pt x="0" y="1652271"/>
                </a:lnTo>
                <a:lnTo>
                  <a:pt x="0" y="1498047"/>
                </a:lnTo>
                <a:lnTo>
                  <a:pt x="0" y="1365814"/>
                </a:lnTo>
                <a:lnTo>
                  <a:pt x="0" y="1253881"/>
                </a:lnTo>
                <a:lnTo>
                  <a:pt x="0" y="1160557"/>
                </a:lnTo>
                <a:lnTo>
                  <a:pt x="0" y="1084150"/>
                </a:lnTo>
                <a:lnTo>
                  <a:pt x="0" y="1022968"/>
                </a:lnTo>
                <a:lnTo>
                  <a:pt x="0" y="975319"/>
                </a:lnTo>
                <a:lnTo>
                  <a:pt x="0" y="939512"/>
                </a:lnTo>
                <a:lnTo>
                  <a:pt x="0" y="913855"/>
                </a:lnTo>
                <a:lnTo>
                  <a:pt x="0" y="896656"/>
                </a:lnTo>
                <a:lnTo>
                  <a:pt x="0" y="880867"/>
                </a:lnTo>
                <a:lnTo>
                  <a:pt x="0" y="878611"/>
                </a:lnTo>
                <a:lnTo>
                  <a:pt x="1" y="878611"/>
                </a:lnTo>
                <a:lnTo>
                  <a:pt x="1" y="704814"/>
                </a:lnTo>
                <a:cubicBezTo>
                  <a:pt x="1" y="0"/>
                  <a:pt x="1" y="0"/>
                  <a:pt x="1"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1" name="Picture Placeholder 30">
            <a:extLst>
              <a:ext uri="{FF2B5EF4-FFF2-40B4-BE49-F238E27FC236}">
                <a16:creationId xmlns:a16="http://schemas.microsoft.com/office/drawing/2014/main" id="{CCA6AF4E-06FB-43C2-9760-D9F4B49E289E}"/>
              </a:ext>
            </a:extLst>
          </p:cNvPr>
          <p:cNvSpPr>
            <a:spLocks noGrp="1"/>
          </p:cNvSpPr>
          <p:nvPr userDrawn="1">
            <p:ph type="pic" sz="quarter" idx="12" hasCustomPrompt="1"/>
          </p:nvPr>
        </p:nvSpPr>
        <p:spPr>
          <a:xfrm>
            <a:off x="3512769" y="3518447"/>
            <a:ext cx="2468880" cy="2468880"/>
          </a:xfrm>
          <a:custGeom>
            <a:avLst/>
            <a:gdLst>
              <a:gd name="connsiteX0" fmla="*/ 0 w 2032406"/>
              <a:gd name="connsiteY0" fmla="*/ 0 h 2033462"/>
              <a:gd name="connsiteX1" fmla="*/ 176167 w 2032406"/>
              <a:gd name="connsiteY1" fmla="*/ 0 h 2033462"/>
              <a:gd name="connsiteX2" fmla="*/ 335831 w 2032406"/>
              <a:gd name="connsiteY2" fmla="*/ 0 h 2033462"/>
              <a:gd name="connsiteX3" fmla="*/ 479804 w 2032406"/>
              <a:gd name="connsiteY3" fmla="*/ 0 h 2033462"/>
              <a:gd name="connsiteX4" fmla="*/ 608897 w 2032406"/>
              <a:gd name="connsiteY4" fmla="*/ 0 h 2033462"/>
              <a:gd name="connsiteX5" fmla="*/ 723922 w 2032406"/>
              <a:gd name="connsiteY5" fmla="*/ 0 h 2033462"/>
              <a:gd name="connsiteX6" fmla="*/ 825690 w 2032406"/>
              <a:gd name="connsiteY6" fmla="*/ 0 h 2033462"/>
              <a:gd name="connsiteX7" fmla="*/ 915013 w 2032406"/>
              <a:gd name="connsiteY7" fmla="*/ 0 h 2033462"/>
              <a:gd name="connsiteX8" fmla="*/ 992703 w 2032406"/>
              <a:gd name="connsiteY8" fmla="*/ 0 h 2033462"/>
              <a:gd name="connsiteX9" fmla="*/ 1078722 w 2032406"/>
              <a:gd name="connsiteY9" fmla="*/ 0 h 2033462"/>
              <a:gd name="connsiteX10" fmla="*/ 1079597 w 2032406"/>
              <a:gd name="connsiteY10" fmla="*/ 0 h 2033462"/>
              <a:gd name="connsiteX11" fmla="*/ 1149176 w 2032406"/>
              <a:gd name="connsiteY11" fmla="*/ 0 h 2033462"/>
              <a:gd name="connsiteX12" fmla="*/ 1203365 w 2032406"/>
              <a:gd name="connsiteY12" fmla="*/ 0 h 2033462"/>
              <a:gd name="connsiteX13" fmla="*/ 1244086 w 2032406"/>
              <a:gd name="connsiteY13" fmla="*/ 0 h 2033462"/>
              <a:gd name="connsiteX14" fmla="*/ 1273264 w 2032406"/>
              <a:gd name="connsiteY14" fmla="*/ 0 h 2033462"/>
              <a:gd name="connsiteX15" fmla="*/ 1292823 w 2032406"/>
              <a:gd name="connsiteY15" fmla="*/ 0 h 2033462"/>
              <a:gd name="connsiteX16" fmla="*/ 1304687 w 2032406"/>
              <a:gd name="connsiteY16" fmla="*/ 0 h 2033462"/>
              <a:gd name="connsiteX17" fmla="*/ 1310779 w 2032406"/>
              <a:gd name="connsiteY17" fmla="*/ 0 h 2033462"/>
              <a:gd name="connsiteX18" fmla="*/ 1313344 w 2032406"/>
              <a:gd name="connsiteY18" fmla="*/ 0 h 2033462"/>
              <a:gd name="connsiteX19" fmla="*/ 2032406 w 2032406"/>
              <a:gd name="connsiteY19" fmla="*/ 0 h 2033462"/>
              <a:gd name="connsiteX20" fmla="*/ 2032406 w 2032406"/>
              <a:gd name="connsiteY20" fmla="*/ 167873 h 2033462"/>
              <a:gd name="connsiteX21" fmla="*/ 2032406 w 2032406"/>
              <a:gd name="connsiteY21" fmla="*/ 314791 h 2033462"/>
              <a:gd name="connsiteX22" fmla="*/ 2032406 w 2032406"/>
              <a:gd name="connsiteY22" fmla="*/ 442150 h 2033462"/>
              <a:gd name="connsiteX23" fmla="*/ 2032406 w 2032406"/>
              <a:gd name="connsiteY23" fmla="*/ 551349 h 2033462"/>
              <a:gd name="connsiteX24" fmla="*/ 2032406 w 2032406"/>
              <a:gd name="connsiteY24" fmla="*/ 643784 h 2033462"/>
              <a:gd name="connsiteX25" fmla="*/ 2032406 w 2032406"/>
              <a:gd name="connsiteY25" fmla="*/ 720851 h 2033462"/>
              <a:gd name="connsiteX26" fmla="*/ 2032406 w 2032406"/>
              <a:gd name="connsiteY26" fmla="*/ 783949 h 2033462"/>
              <a:gd name="connsiteX27" fmla="*/ 2032406 w 2032406"/>
              <a:gd name="connsiteY27" fmla="*/ 834474 h 2033462"/>
              <a:gd name="connsiteX28" fmla="*/ 2032406 w 2032406"/>
              <a:gd name="connsiteY28" fmla="*/ 873823 h 2033462"/>
              <a:gd name="connsiteX29" fmla="*/ 2032406 w 2032406"/>
              <a:gd name="connsiteY29" fmla="*/ 903392 h 2033462"/>
              <a:gd name="connsiteX30" fmla="*/ 2032406 w 2032406"/>
              <a:gd name="connsiteY30" fmla="*/ 924580 h 2033462"/>
              <a:gd name="connsiteX31" fmla="*/ 2032406 w 2032406"/>
              <a:gd name="connsiteY31" fmla="*/ 938783 h 2033462"/>
              <a:gd name="connsiteX32" fmla="*/ 2032406 w 2032406"/>
              <a:gd name="connsiteY32" fmla="*/ 951822 h 2033462"/>
              <a:gd name="connsiteX33" fmla="*/ 2032406 w 2032406"/>
              <a:gd name="connsiteY33" fmla="*/ 953684 h 2033462"/>
              <a:gd name="connsiteX34" fmla="*/ 2032405 w 2032406"/>
              <a:gd name="connsiteY34" fmla="*/ 953684 h 2033462"/>
              <a:gd name="connsiteX35" fmla="*/ 2032405 w 2032406"/>
              <a:gd name="connsiteY35" fmla="*/ 1153167 h 2033462"/>
              <a:gd name="connsiteX36" fmla="*/ 2032405 w 2032406"/>
              <a:gd name="connsiteY36" fmla="*/ 2033462 h 2033462"/>
              <a:gd name="connsiteX37" fmla="*/ 0 w 2032406"/>
              <a:gd name="connsiteY37"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32406" h="2033462">
                <a:moveTo>
                  <a:pt x="0" y="0"/>
                </a:moveTo>
                <a:lnTo>
                  <a:pt x="176167" y="0"/>
                </a:lnTo>
                <a:lnTo>
                  <a:pt x="335831" y="0"/>
                </a:lnTo>
                <a:lnTo>
                  <a:pt x="479804" y="0"/>
                </a:lnTo>
                <a:lnTo>
                  <a:pt x="608897" y="0"/>
                </a:lnTo>
                <a:lnTo>
                  <a:pt x="723922" y="0"/>
                </a:lnTo>
                <a:lnTo>
                  <a:pt x="825690" y="0"/>
                </a:lnTo>
                <a:lnTo>
                  <a:pt x="915013" y="0"/>
                </a:lnTo>
                <a:lnTo>
                  <a:pt x="992703" y="0"/>
                </a:lnTo>
                <a:lnTo>
                  <a:pt x="1078722" y="0"/>
                </a:lnTo>
                <a:lnTo>
                  <a:pt x="1079597" y="0"/>
                </a:lnTo>
                <a:lnTo>
                  <a:pt x="1149176" y="0"/>
                </a:lnTo>
                <a:lnTo>
                  <a:pt x="1203365" y="0"/>
                </a:lnTo>
                <a:lnTo>
                  <a:pt x="1244086" y="0"/>
                </a:lnTo>
                <a:lnTo>
                  <a:pt x="1273264" y="0"/>
                </a:lnTo>
                <a:lnTo>
                  <a:pt x="1292823" y="0"/>
                </a:lnTo>
                <a:lnTo>
                  <a:pt x="1304687" y="0"/>
                </a:lnTo>
                <a:lnTo>
                  <a:pt x="1310779" y="0"/>
                </a:lnTo>
                <a:lnTo>
                  <a:pt x="1313344" y="0"/>
                </a:lnTo>
                <a:lnTo>
                  <a:pt x="2032406" y="0"/>
                </a:lnTo>
                <a:lnTo>
                  <a:pt x="2032406" y="167873"/>
                </a:lnTo>
                <a:lnTo>
                  <a:pt x="2032406" y="314791"/>
                </a:lnTo>
                <a:lnTo>
                  <a:pt x="2032406" y="442150"/>
                </a:lnTo>
                <a:lnTo>
                  <a:pt x="2032406" y="551349"/>
                </a:lnTo>
                <a:lnTo>
                  <a:pt x="2032406" y="643784"/>
                </a:lnTo>
                <a:lnTo>
                  <a:pt x="2032406" y="720851"/>
                </a:lnTo>
                <a:lnTo>
                  <a:pt x="2032406" y="783949"/>
                </a:lnTo>
                <a:lnTo>
                  <a:pt x="2032406" y="834474"/>
                </a:lnTo>
                <a:lnTo>
                  <a:pt x="2032406" y="873823"/>
                </a:lnTo>
                <a:lnTo>
                  <a:pt x="2032406" y="903392"/>
                </a:lnTo>
                <a:lnTo>
                  <a:pt x="2032406" y="924580"/>
                </a:lnTo>
                <a:lnTo>
                  <a:pt x="2032406" y="938783"/>
                </a:lnTo>
                <a:lnTo>
                  <a:pt x="2032406" y="951822"/>
                </a:lnTo>
                <a:lnTo>
                  <a:pt x="2032406" y="953684"/>
                </a:lnTo>
                <a:lnTo>
                  <a:pt x="2032405" y="953684"/>
                </a:lnTo>
                <a:lnTo>
                  <a:pt x="2032405" y="1153167"/>
                </a:lnTo>
                <a:cubicBezTo>
                  <a:pt x="2032405" y="2033462"/>
                  <a:pt x="2032405" y="2033462"/>
                  <a:pt x="2032405" y="2033462"/>
                </a:cubicBezTo>
                <a:cubicBezTo>
                  <a:pt x="930549" y="1989026"/>
                  <a:pt x="44412" y="1102429"/>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3" name="Picture Placeholder 32">
            <a:extLst>
              <a:ext uri="{FF2B5EF4-FFF2-40B4-BE49-F238E27FC236}">
                <a16:creationId xmlns:a16="http://schemas.microsoft.com/office/drawing/2014/main" id="{51767ED8-61AC-4894-A3A5-FADD6AC2BA32}"/>
              </a:ext>
            </a:extLst>
          </p:cNvPr>
          <p:cNvSpPr>
            <a:spLocks noGrp="1"/>
          </p:cNvSpPr>
          <p:nvPr userDrawn="1">
            <p:ph type="pic" sz="quarter" idx="11" hasCustomPrompt="1"/>
          </p:nvPr>
        </p:nvSpPr>
        <p:spPr>
          <a:xfrm>
            <a:off x="6202312" y="3518447"/>
            <a:ext cx="2468880" cy="2468880"/>
          </a:xfrm>
          <a:custGeom>
            <a:avLst/>
            <a:gdLst>
              <a:gd name="connsiteX0" fmla="*/ 0 w 2032405"/>
              <a:gd name="connsiteY0" fmla="*/ 0 h 2033462"/>
              <a:gd name="connsiteX1" fmla="*/ 719061 w 2032405"/>
              <a:gd name="connsiteY1" fmla="*/ 0 h 2033462"/>
              <a:gd name="connsiteX2" fmla="*/ 999402 w 2032405"/>
              <a:gd name="connsiteY2" fmla="*/ 0 h 2033462"/>
              <a:gd name="connsiteX3" fmla="*/ 2032405 w 2032405"/>
              <a:gd name="connsiteY3" fmla="*/ 0 h 2033462"/>
              <a:gd name="connsiteX4" fmla="*/ 0 w 2032405"/>
              <a:gd name="connsiteY4" fmla="*/ 2033462 h 2033462"/>
              <a:gd name="connsiteX5" fmla="*/ 0 w 2032405"/>
              <a:gd name="connsiteY5" fmla="*/ 1040243 h 2033462"/>
              <a:gd name="connsiteX6" fmla="*/ 0 w 2032405"/>
              <a:gd name="connsiteY6" fmla="*/ 999402 h 2033462"/>
              <a:gd name="connsiteX7" fmla="*/ 0 w 2032405"/>
              <a:gd name="connsiteY7" fmla="*/ 953304 h 2033462"/>
              <a:gd name="connsiteX8" fmla="*/ 0 w 2032405"/>
              <a:gd name="connsiteY8" fmla="*/ 883689 h 2033462"/>
              <a:gd name="connsiteX9" fmla="*/ 0 w 2032405"/>
              <a:gd name="connsiteY9" fmla="*/ 829472 h 2033462"/>
              <a:gd name="connsiteX10" fmla="*/ 0 w 2032405"/>
              <a:gd name="connsiteY10" fmla="*/ 823482 h 2033462"/>
              <a:gd name="connsiteX11" fmla="*/ 0 w 2032405"/>
              <a:gd name="connsiteY11" fmla="*/ 788730 h 2033462"/>
              <a:gd name="connsiteX12" fmla="*/ 0 w 2032405"/>
              <a:gd name="connsiteY12" fmla="*/ 759536 h 2033462"/>
              <a:gd name="connsiteX13" fmla="*/ 0 w 2032405"/>
              <a:gd name="connsiteY13" fmla="*/ 739967 h 2033462"/>
              <a:gd name="connsiteX14" fmla="*/ 0 w 2032405"/>
              <a:gd name="connsiteY14" fmla="*/ 728097 h 2033462"/>
              <a:gd name="connsiteX15" fmla="*/ 0 w 2032405"/>
              <a:gd name="connsiteY15" fmla="*/ 722002 h 2033462"/>
              <a:gd name="connsiteX16" fmla="*/ 0 w 2032405"/>
              <a:gd name="connsiteY16" fmla="*/ 719435 h 2033462"/>
              <a:gd name="connsiteX17" fmla="*/ 0 w 2032405"/>
              <a:gd name="connsiteY17" fmla="*/ 669521 h 2033462"/>
              <a:gd name="connsiteX18" fmla="*/ 0 w 2032405"/>
              <a:gd name="connsiteY18"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2405" h="2033462">
                <a:moveTo>
                  <a:pt x="0" y="0"/>
                </a:moveTo>
                <a:lnTo>
                  <a:pt x="719061" y="0"/>
                </a:lnTo>
                <a:lnTo>
                  <a:pt x="999402" y="0"/>
                </a:lnTo>
                <a:lnTo>
                  <a:pt x="2032405" y="0"/>
                </a:lnTo>
                <a:cubicBezTo>
                  <a:pt x="1987993" y="1102429"/>
                  <a:pt x="1101856" y="1989026"/>
                  <a:pt x="0" y="2033462"/>
                </a:cubicBezTo>
                <a:cubicBezTo>
                  <a:pt x="0" y="1540702"/>
                  <a:pt x="0" y="1232727"/>
                  <a:pt x="0" y="1040243"/>
                </a:cubicBezTo>
                <a:lnTo>
                  <a:pt x="0" y="999402"/>
                </a:lnTo>
                <a:lnTo>
                  <a:pt x="0" y="953304"/>
                </a:lnTo>
                <a:lnTo>
                  <a:pt x="0" y="883689"/>
                </a:lnTo>
                <a:lnTo>
                  <a:pt x="0" y="829472"/>
                </a:lnTo>
                <a:lnTo>
                  <a:pt x="0" y="823482"/>
                </a:lnTo>
                <a:lnTo>
                  <a:pt x="0" y="788730"/>
                </a:lnTo>
                <a:lnTo>
                  <a:pt x="0" y="759536"/>
                </a:lnTo>
                <a:lnTo>
                  <a:pt x="0" y="739967"/>
                </a:lnTo>
                <a:lnTo>
                  <a:pt x="0" y="728097"/>
                </a:lnTo>
                <a:lnTo>
                  <a:pt x="0" y="722002"/>
                </a:lnTo>
                <a:lnTo>
                  <a:pt x="0" y="719435"/>
                </a:lnTo>
                <a:lnTo>
                  <a:pt x="0" y="669521"/>
                </a:lnTo>
                <a:cubicBezTo>
                  <a:pt x="0" y="0"/>
                  <a:pt x="0" y="0"/>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Tree>
    <p:extLst>
      <p:ext uri="{BB962C8B-B14F-4D97-AF65-F5344CB8AC3E}">
        <p14:creationId xmlns:p14="http://schemas.microsoft.com/office/powerpoint/2010/main" val="112837061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ervice Image 4">
    <p:spTree>
      <p:nvGrpSpPr>
        <p:cNvPr id="1" name=""/>
        <p:cNvGrpSpPr/>
        <p:nvPr/>
      </p:nvGrpSpPr>
      <p:grpSpPr>
        <a:xfrm>
          <a:off x="0" y="0"/>
          <a:ext cx="0" cy="0"/>
          <a:chOff x="0" y="0"/>
          <a:chExt cx="0" cy="0"/>
        </a:xfrm>
      </p:grpSpPr>
      <p:sp>
        <p:nvSpPr>
          <p:cNvPr id="49" name="Picture Placeholder 8">
            <a:extLst>
              <a:ext uri="{FF2B5EF4-FFF2-40B4-BE49-F238E27FC236}">
                <a16:creationId xmlns:a16="http://schemas.microsoft.com/office/drawing/2014/main" id="{E6C9BC3D-62A3-473C-834C-E3D324AC5616}"/>
              </a:ext>
            </a:extLst>
          </p:cNvPr>
          <p:cNvSpPr>
            <a:spLocks noGrp="1"/>
          </p:cNvSpPr>
          <p:nvPr>
            <p:ph type="pic" sz="quarter" idx="10" hasCustomPrompt="1"/>
          </p:nvPr>
        </p:nvSpPr>
        <p:spPr>
          <a:xfrm>
            <a:off x="4815840" y="3838644"/>
            <a:ext cx="2560320" cy="256032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800"/>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33862846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mpany Name 2">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9267510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mpany Name 3">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89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98253382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mpany Name 4">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768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06813200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46" name="Picture Placeholder 5">
            <a:extLst>
              <a:ext uri="{FF2B5EF4-FFF2-40B4-BE49-F238E27FC236}">
                <a16:creationId xmlns:a16="http://schemas.microsoft.com/office/drawing/2014/main" id="{21BAC756-4BD5-42E2-B469-127611AFB2B9}"/>
              </a:ext>
            </a:extLst>
          </p:cNvPr>
          <p:cNvSpPr>
            <a:spLocks noGrp="1"/>
          </p:cNvSpPr>
          <p:nvPr>
            <p:ph type="pic" sz="quarter" idx="13" hasCustomPrompt="1"/>
          </p:nvPr>
        </p:nvSpPr>
        <p:spPr>
          <a:xfrm>
            <a:off x="131180" y="2360265"/>
            <a:ext cx="4676044" cy="43780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5" name="Picture Placeholder 5">
            <a:extLst>
              <a:ext uri="{FF2B5EF4-FFF2-40B4-BE49-F238E27FC236}">
                <a16:creationId xmlns:a16="http://schemas.microsoft.com/office/drawing/2014/main" id="{C314E26E-8552-40EE-97F0-FCEB03537904}"/>
              </a:ext>
            </a:extLst>
          </p:cNvPr>
          <p:cNvSpPr>
            <a:spLocks noGrp="1"/>
          </p:cNvSpPr>
          <p:nvPr>
            <p:ph type="pic" sz="quarter" idx="12" hasCustomPrompt="1"/>
          </p:nvPr>
        </p:nvSpPr>
        <p:spPr>
          <a:xfrm>
            <a:off x="106952" y="88727"/>
            <a:ext cx="4676044"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7" name="Picture Placeholder 5">
            <a:extLst>
              <a:ext uri="{FF2B5EF4-FFF2-40B4-BE49-F238E27FC236}">
                <a16:creationId xmlns:a16="http://schemas.microsoft.com/office/drawing/2014/main" id="{47095C9B-3092-4F17-B874-C6CAB8499A1E}"/>
              </a:ext>
            </a:extLst>
          </p:cNvPr>
          <p:cNvSpPr>
            <a:spLocks noGrp="1"/>
          </p:cNvSpPr>
          <p:nvPr>
            <p:ph type="pic" sz="quarter" idx="14" hasCustomPrompt="1"/>
          </p:nvPr>
        </p:nvSpPr>
        <p:spPr>
          <a:xfrm>
            <a:off x="4929264" y="88727"/>
            <a:ext cx="2294887" cy="4397481"/>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8" name="Picture Placeholder 5">
            <a:extLst>
              <a:ext uri="{FF2B5EF4-FFF2-40B4-BE49-F238E27FC236}">
                <a16:creationId xmlns:a16="http://schemas.microsoft.com/office/drawing/2014/main" id="{DFDAEF52-D22B-4152-89F4-FC2FC78129A0}"/>
              </a:ext>
            </a:extLst>
          </p:cNvPr>
          <p:cNvSpPr>
            <a:spLocks noGrp="1"/>
          </p:cNvSpPr>
          <p:nvPr>
            <p:ph type="pic" sz="quarter" idx="15" hasCustomPrompt="1"/>
          </p:nvPr>
        </p:nvSpPr>
        <p:spPr>
          <a:xfrm>
            <a:off x="4940491" y="4622096"/>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9" name="Picture Placeholder 5">
            <a:extLst>
              <a:ext uri="{FF2B5EF4-FFF2-40B4-BE49-F238E27FC236}">
                <a16:creationId xmlns:a16="http://schemas.microsoft.com/office/drawing/2014/main" id="{869C5C53-6CD2-4ED1-8E29-F130751B4904}"/>
              </a:ext>
            </a:extLst>
          </p:cNvPr>
          <p:cNvSpPr>
            <a:spLocks noGrp="1"/>
          </p:cNvSpPr>
          <p:nvPr>
            <p:ph type="pic" sz="quarter" idx="16" hasCustomPrompt="1"/>
          </p:nvPr>
        </p:nvSpPr>
        <p:spPr>
          <a:xfrm>
            <a:off x="7370748"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0" name="Picture Placeholder 5">
            <a:extLst>
              <a:ext uri="{FF2B5EF4-FFF2-40B4-BE49-F238E27FC236}">
                <a16:creationId xmlns:a16="http://schemas.microsoft.com/office/drawing/2014/main" id="{39F141C4-2028-4F78-82BF-B71DB4D730C0}"/>
              </a:ext>
            </a:extLst>
          </p:cNvPr>
          <p:cNvSpPr>
            <a:spLocks noGrp="1"/>
          </p:cNvSpPr>
          <p:nvPr>
            <p:ph type="pic" sz="quarter" idx="17" hasCustomPrompt="1"/>
          </p:nvPr>
        </p:nvSpPr>
        <p:spPr>
          <a:xfrm>
            <a:off x="9789560"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1" name="Picture Placeholder 5">
            <a:extLst>
              <a:ext uri="{FF2B5EF4-FFF2-40B4-BE49-F238E27FC236}">
                <a16:creationId xmlns:a16="http://schemas.microsoft.com/office/drawing/2014/main" id="{63073B75-CBCB-425A-AABF-727287833A8E}"/>
              </a:ext>
            </a:extLst>
          </p:cNvPr>
          <p:cNvSpPr>
            <a:spLocks noGrp="1"/>
          </p:cNvSpPr>
          <p:nvPr>
            <p:ph type="pic" sz="quarter" idx="18" hasCustomPrompt="1"/>
          </p:nvPr>
        </p:nvSpPr>
        <p:spPr>
          <a:xfrm>
            <a:off x="7358824"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2" name="Picture Placeholder 5">
            <a:extLst>
              <a:ext uri="{FF2B5EF4-FFF2-40B4-BE49-F238E27FC236}">
                <a16:creationId xmlns:a16="http://schemas.microsoft.com/office/drawing/2014/main" id="{745C0BE8-750B-4030-8188-6CFDED6CC569}"/>
              </a:ext>
            </a:extLst>
          </p:cNvPr>
          <p:cNvSpPr>
            <a:spLocks noGrp="1"/>
          </p:cNvSpPr>
          <p:nvPr>
            <p:ph type="pic" sz="quarter" idx="19" hasCustomPrompt="1"/>
          </p:nvPr>
        </p:nvSpPr>
        <p:spPr>
          <a:xfrm>
            <a:off x="9777636"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3" name="Picture Placeholder 5">
            <a:extLst>
              <a:ext uri="{FF2B5EF4-FFF2-40B4-BE49-F238E27FC236}">
                <a16:creationId xmlns:a16="http://schemas.microsoft.com/office/drawing/2014/main" id="{34D79023-E357-4EEE-9B44-37002BCB474D}"/>
              </a:ext>
            </a:extLst>
          </p:cNvPr>
          <p:cNvSpPr>
            <a:spLocks noGrp="1"/>
          </p:cNvSpPr>
          <p:nvPr>
            <p:ph type="pic" sz="quarter" idx="20" hasCustomPrompt="1"/>
          </p:nvPr>
        </p:nvSpPr>
        <p:spPr>
          <a:xfrm>
            <a:off x="7357417" y="4602684"/>
            <a:ext cx="4715105"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4750333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mpany Overview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9581881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mpany Overview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30877537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ervice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207113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vl9pPr>
              <a:defRPr/>
            </a:lvl9pPr>
          </a:lstStyle>
          <a:p>
            <a:pPr marL="3886200" marR="0" lvl="8"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39082993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ervice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34021122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ervice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83589666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ervice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94356279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ervices with Image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06512839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ervices with Image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76325"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4" name="Picture Placeholder 5">
            <a:extLst>
              <a:ext uri="{FF2B5EF4-FFF2-40B4-BE49-F238E27FC236}">
                <a16:creationId xmlns:a16="http://schemas.microsoft.com/office/drawing/2014/main" id="{018051C4-A249-4EC9-A985-B5EB5E0ACD51}"/>
              </a:ext>
            </a:extLst>
          </p:cNvPr>
          <p:cNvSpPr>
            <a:spLocks noGrp="1"/>
          </p:cNvSpPr>
          <p:nvPr>
            <p:ph type="pic" sz="quarter" idx="15" hasCustomPrompt="1"/>
          </p:nvPr>
        </p:nvSpPr>
        <p:spPr>
          <a:xfrm>
            <a:off x="3685806"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41FE595-5684-4E5F-B637-B0C4A2452DF3}"/>
              </a:ext>
            </a:extLst>
          </p:cNvPr>
          <p:cNvSpPr>
            <a:spLocks noGrp="1"/>
          </p:cNvSpPr>
          <p:nvPr>
            <p:ph type="pic" sz="quarter" idx="16" hasCustomPrompt="1"/>
          </p:nvPr>
        </p:nvSpPr>
        <p:spPr>
          <a:xfrm>
            <a:off x="6295287"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8" name="Picture Placeholder 5">
            <a:extLst>
              <a:ext uri="{FF2B5EF4-FFF2-40B4-BE49-F238E27FC236}">
                <a16:creationId xmlns:a16="http://schemas.microsoft.com/office/drawing/2014/main" id="{60E86E30-BF23-4954-BC0F-9A06766F3A32}"/>
              </a:ext>
            </a:extLst>
          </p:cNvPr>
          <p:cNvSpPr>
            <a:spLocks noGrp="1"/>
          </p:cNvSpPr>
          <p:nvPr>
            <p:ph type="pic" sz="quarter" idx="17" hasCustomPrompt="1"/>
          </p:nvPr>
        </p:nvSpPr>
        <p:spPr>
          <a:xfrm>
            <a:off x="8904768"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1434530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Why Choose U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95830863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y Choose U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6680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8" name="Picture Placeholder 5">
            <a:extLst>
              <a:ext uri="{FF2B5EF4-FFF2-40B4-BE49-F238E27FC236}">
                <a16:creationId xmlns:a16="http://schemas.microsoft.com/office/drawing/2014/main" id="{34243D4E-8E80-435B-B67E-84A6C05BEB84}"/>
              </a:ext>
            </a:extLst>
          </p:cNvPr>
          <p:cNvSpPr>
            <a:spLocks noGrp="1"/>
          </p:cNvSpPr>
          <p:nvPr>
            <p:ph type="pic" sz="quarter" idx="15" hasCustomPrompt="1"/>
          </p:nvPr>
        </p:nvSpPr>
        <p:spPr>
          <a:xfrm>
            <a:off x="3672988"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9" name="Picture Placeholder 5">
            <a:extLst>
              <a:ext uri="{FF2B5EF4-FFF2-40B4-BE49-F238E27FC236}">
                <a16:creationId xmlns:a16="http://schemas.microsoft.com/office/drawing/2014/main" id="{4DA0B3D2-AE60-4A67-BF7D-772D5F8BF692}"/>
              </a:ext>
            </a:extLst>
          </p:cNvPr>
          <p:cNvSpPr>
            <a:spLocks noGrp="1"/>
          </p:cNvSpPr>
          <p:nvPr>
            <p:ph type="pic" sz="quarter" idx="16" hasCustomPrompt="1"/>
          </p:nvPr>
        </p:nvSpPr>
        <p:spPr>
          <a:xfrm>
            <a:off x="627917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0" name="Picture Placeholder 5">
            <a:extLst>
              <a:ext uri="{FF2B5EF4-FFF2-40B4-BE49-F238E27FC236}">
                <a16:creationId xmlns:a16="http://schemas.microsoft.com/office/drawing/2014/main" id="{9CA6F911-2647-45E9-8D93-66F1FCDDE8C6}"/>
              </a:ext>
            </a:extLst>
          </p:cNvPr>
          <p:cNvSpPr>
            <a:spLocks noGrp="1"/>
          </p:cNvSpPr>
          <p:nvPr>
            <p:ph type="pic" sz="quarter" idx="17" hasCustomPrompt="1"/>
          </p:nvPr>
        </p:nvSpPr>
        <p:spPr>
          <a:xfrm>
            <a:off x="8885357"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66625749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Why Choose U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488570" y="169171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1" name="Picture Placeholder 5">
            <a:extLst>
              <a:ext uri="{FF2B5EF4-FFF2-40B4-BE49-F238E27FC236}">
                <a16:creationId xmlns:a16="http://schemas.microsoft.com/office/drawing/2014/main" id="{B0830AC5-52FE-4B2C-A306-B5A75036DAAB}"/>
              </a:ext>
            </a:extLst>
          </p:cNvPr>
          <p:cNvSpPr>
            <a:spLocks noGrp="1"/>
          </p:cNvSpPr>
          <p:nvPr>
            <p:ph type="pic" sz="quarter" idx="15" hasCustomPrompt="1"/>
          </p:nvPr>
        </p:nvSpPr>
        <p:spPr>
          <a:xfrm>
            <a:off x="488570" y="3289902"/>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2" name="Picture Placeholder 5">
            <a:extLst>
              <a:ext uri="{FF2B5EF4-FFF2-40B4-BE49-F238E27FC236}">
                <a16:creationId xmlns:a16="http://schemas.microsoft.com/office/drawing/2014/main" id="{A42B2D84-0841-4F48-8E96-7075D06B199E}"/>
              </a:ext>
            </a:extLst>
          </p:cNvPr>
          <p:cNvSpPr>
            <a:spLocks noGrp="1"/>
          </p:cNvSpPr>
          <p:nvPr>
            <p:ph type="pic" sz="quarter" idx="16" hasCustomPrompt="1"/>
          </p:nvPr>
        </p:nvSpPr>
        <p:spPr>
          <a:xfrm>
            <a:off x="488570" y="488808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45492612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y Choose U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1060071" y="1691717"/>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7" name="Picture Placeholder 5">
            <a:extLst>
              <a:ext uri="{FF2B5EF4-FFF2-40B4-BE49-F238E27FC236}">
                <a16:creationId xmlns:a16="http://schemas.microsoft.com/office/drawing/2014/main" id="{0423B759-C2A3-45DC-9F33-140A8D471AD7}"/>
              </a:ext>
            </a:extLst>
          </p:cNvPr>
          <p:cNvSpPr>
            <a:spLocks noGrp="1"/>
          </p:cNvSpPr>
          <p:nvPr>
            <p:ph type="pic" sz="quarter" idx="15" hasCustomPrompt="1"/>
          </p:nvPr>
        </p:nvSpPr>
        <p:spPr>
          <a:xfrm>
            <a:off x="6451929" y="1691716"/>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07985355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Why Choose Us with Image 5">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175407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Left Image - team">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6EE74A38-CDF9-4E52-98EB-1E8DF591B118}"/>
              </a:ext>
            </a:extLst>
          </p:cNvPr>
          <p:cNvSpPr>
            <a:spLocks noGrp="1"/>
          </p:cNvSpPr>
          <p:nvPr>
            <p:ph type="pic" sz="quarter" idx="10" hasCustomPrompt="1"/>
          </p:nvPr>
        </p:nvSpPr>
        <p:spPr>
          <a:xfrm>
            <a:off x="1259908" y="9170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63938423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y Choose Us with Image 6">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15271884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Why Choose Us with Image 7">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12192000" cy="3429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47362252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y Choose Us with Image 8">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6816B1-1EA0-4BA2-A979-9D83C6228DD8}"/>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7FC128A1-CE60-4A14-BDE6-45498FE6A8C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5">
            <a:extLst>
              <a:ext uri="{FF2B5EF4-FFF2-40B4-BE49-F238E27FC236}">
                <a16:creationId xmlns:a16="http://schemas.microsoft.com/office/drawing/2014/main" id="{5BC3E666-4DA4-428B-8186-15690AE136C7}"/>
              </a:ext>
            </a:extLst>
          </p:cNvPr>
          <p:cNvSpPr>
            <a:spLocks noGrp="1"/>
          </p:cNvSpPr>
          <p:nvPr>
            <p:ph type="pic" sz="quarter" idx="18" hasCustomPrompt="1"/>
          </p:nvPr>
        </p:nvSpPr>
        <p:spPr>
          <a:xfrm>
            <a:off x="876273"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5" name="Picture Placeholder 5">
            <a:extLst>
              <a:ext uri="{FF2B5EF4-FFF2-40B4-BE49-F238E27FC236}">
                <a16:creationId xmlns:a16="http://schemas.microsoft.com/office/drawing/2014/main" id="{D7762249-D25C-4068-AC6D-A31E9D4B268D}"/>
              </a:ext>
            </a:extLst>
          </p:cNvPr>
          <p:cNvSpPr>
            <a:spLocks noGrp="1"/>
          </p:cNvSpPr>
          <p:nvPr>
            <p:ph type="pic" sz="quarter" idx="19" hasCustomPrompt="1"/>
          </p:nvPr>
        </p:nvSpPr>
        <p:spPr>
          <a:xfrm>
            <a:off x="3576091"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6" name="Picture Placeholder 5">
            <a:extLst>
              <a:ext uri="{FF2B5EF4-FFF2-40B4-BE49-F238E27FC236}">
                <a16:creationId xmlns:a16="http://schemas.microsoft.com/office/drawing/2014/main" id="{9F9DDEBE-49C9-454D-8C9C-16C8DED2758A}"/>
              </a:ext>
            </a:extLst>
          </p:cNvPr>
          <p:cNvSpPr>
            <a:spLocks noGrp="1"/>
          </p:cNvSpPr>
          <p:nvPr>
            <p:ph type="pic" sz="quarter" idx="20" hasCustomPrompt="1"/>
          </p:nvPr>
        </p:nvSpPr>
        <p:spPr>
          <a:xfrm>
            <a:off x="6275909"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7A277DDB-94C4-4A33-81A8-359829FAE278}"/>
              </a:ext>
            </a:extLst>
          </p:cNvPr>
          <p:cNvSpPr>
            <a:spLocks noGrp="1"/>
          </p:cNvSpPr>
          <p:nvPr>
            <p:ph type="pic" sz="quarter" idx="21" hasCustomPrompt="1"/>
          </p:nvPr>
        </p:nvSpPr>
        <p:spPr>
          <a:xfrm>
            <a:off x="8975727"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626408857"/>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Mindmap Image">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676D70E-DE48-4DEB-92C2-6249ADB46747}"/>
              </a:ext>
            </a:extLst>
          </p:cNvPr>
          <p:cNvSpPr>
            <a:spLocks noGrp="1"/>
          </p:cNvSpPr>
          <p:nvPr>
            <p:ph type="pic" sz="quarter" idx="10" hasCustomPrompt="1"/>
          </p:nvPr>
        </p:nvSpPr>
        <p:spPr>
          <a:xfrm>
            <a:off x="5364480" y="424742"/>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
        <p:nvSpPr>
          <p:cNvPr id="16" name="Picture Placeholder 8">
            <a:extLst>
              <a:ext uri="{FF2B5EF4-FFF2-40B4-BE49-F238E27FC236}">
                <a16:creationId xmlns:a16="http://schemas.microsoft.com/office/drawing/2014/main" id="{F706EF86-1F6B-49EF-AAC0-7CED34C400BE}"/>
              </a:ext>
            </a:extLst>
          </p:cNvPr>
          <p:cNvSpPr>
            <a:spLocks noGrp="1"/>
          </p:cNvSpPr>
          <p:nvPr>
            <p:ph type="pic" sz="quarter" idx="11" hasCustomPrompt="1"/>
          </p:nvPr>
        </p:nvSpPr>
        <p:spPr>
          <a:xfrm>
            <a:off x="5364480" y="4970218"/>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Tree>
    <p:extLst>
      <p:ext uri="{BB962C8B-B14F-4D97-AF65-F5344CB8AC3E}">
        <p14:creationId xmlns:p14="http://schemas.microsoft.com/office/powerpoint/2010/main" val="332810733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ext SlideShow with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8488E842-1C8B-4BF0-A4DA-43AB20E91B36}"/>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1</a:t>
            </a:r>
          </a:p>
        </p:txBody>
      </p:sp>
    </p:spTree>
    <p:extLst>
      <p:ext uri="{BB962C8B-B14F-4D97-AF65-F5344CB8AC3E}">
        <p14:creationId xmlns:p14="http://schemas.microsoft.com/office/powerpoint/2010/main" val="42768895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ext SlideShow with Image 2">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3FBFB565-E4FB-4183-8BD5-1DDA64C85648}"/>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2</a:t>
            </a:r>
          </a:p>
        </p:txBody>
      </p:sp>
    </p:spTree>
    <p:extLst>
      <p:ext uri="{BB962C8B-B14F-4D97-AF65-F5344CB8AC3E}">
        <p14:creationId xmlns:p14="http://schemas.microsoft.com/office/powerpoint/2010/main" val="34626619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ext SlideShow with Image 3">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512BF1A-CC10-47E9-BE8D-12E832DCF765}"/>
              </a:ext>
            </a:extLst>
          </p:cNvPr>
          <p:cNvSpPr>
            <a:spLocks noGrp="1"/>
          </p:cNvSpPr>
          <p:nvPr>
            <p:ph type="pic" sz="quarter" idx="13"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9289670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Dashbaord with Image">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B727A6A8-4DAE-45F2-8085-E0353AFF8673}"/>
              </a:ext>
            </a:extLst>
          </p:cNvPr>
          <p:cNvSpPr>
            <a:spLocks noGrp="1"/>
          </p:cNvSpPr>
          <p:nvPr>
            <p:ph type="pic" sz="quarter" idx="13" hasCustomPrompt="1"/>
          </p:nvPr>
        </p:nvSpPr>
        <p:spPr>
          <a:xfrm>
            <a:off x="914398"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13" name="Picture Placeholder 5">
            <a:extLst>
              <a:ext uri="{FF2B5EF4-FFF2-40B4-BE49-F238E27FC236}">
                <a16:creationId xmlns:a16="http://schemas.microsoft.com/office/drawing/2014/main" id="{22BACBDA-D2E1-4184-B7D4-8875E4E7C625}"/>
              </a:ext>
            </a:extLst>
          </p:cNvPr>
          <p:cNvSpPr>
            <a:spLocks noGrp="1"/>
          </p:cNvSpPr>
          <p:nvPr>
            <p:ph type="pic" sz="quarter" idx="14" hasCustomPrompt="1"/>
          </p:nvPr>
        </p:nvSpPr>
        <p:spPr>
          <a:xfrm>
            <a:off x="3663951"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14" name="Picture Placeholder 5">
            <a:extLst>
              <a:ext uri="{FF2B5EF4-FFF2-40B4-BE49-F238E27FC236}">
                <a16:creationId xmlns:a16="http://schemas.microsoft.com/office/drawing/2014/main" id="{DEF10F07-665F-41D7-A9D2-358164298C2C}"/>
              </a:ext>
            </a:extLst>
          </p:cNvPr>
          <p:cNvSpPr>
            <a:spLocks noGrp="1"/>
          </p:cNvSpPr>
          <p:nvPr>
            <p:ph type="pic" sz="quarter" idx="15" hasCustomPrompt="1"/>
          </p:nvPr>
        </p:nvSpPr>
        <p:spPr>
          <a:xfrm>
            <a:off x="64008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15" name="Picture Placeholder 5">
            <a:extLst>
              <a:ext uri="{FF2B5EF4-FFF2-40B4-BE49-F238E27FC236}">
                <a16:creationId xmlns:a16="http://schemas.microsoft.com/office/drawing/2014/main" id="{F53ABD7C-94E6-4632-A885-95C05F829BBB}"/>
              </a:ext>
            </a:extLst>
          </p:cNvPr>
          <p:cNvSpPr>
            <a:spLocks noGrp="1"/>
          </p:cNvSpPr>
          <p:nvPr>
            <p:ph type="pic" sz="quarter" idx="16" hasCustomPrompt="1"/>
          </p:nvPr>
        </p:nvSpPr>
        <p:spPr>
          <a:xfrm>
            <a:off x="91440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39109357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Dashbaord with Image 2">
    <p:spTree>
      <p:nvGrpSpPr>
        <p:cNvPr id="1" name=""/>
        <p:cNvGrpSpPr/>
        <p:nvPr/>
      </p:nvGrpSpPr>
      <p:grpSpPr>
        <a:xfrm>
          <a:off x="0" y="0"/>
          <a:ext cx="0" cy="0"/>
          <a:chOff x="0" y="0"/>
          <a:chExt cx="0" cy="0"/>
        </a:xfrm>
      </p:grpSpPr>
      <p:sp>
        <p:nvSpPr>
          <p:cNvPr id="20" name="Picture Placeholder 8">
            <a:extLst>
              <a:ext uri="{FF2B5EF4-FFF2-40B4-BE49-F238E27FC236}">
                <a16:creationId xmlns:a16="http://schemas.microsoft.com/office/drawing/2014/main" id="{4A80EFCA-C790-4CFC-99F9-26C0247D759A}"/>
              </a:ext>
            </a:extLst>
          </p:cNvPr>
          <p:cNvSpPr>
            <a:spLocks noGrp="1"/>
          </p:cNvSpPr>
          <p:nvPr>
            <p:ph type="pic" sz="quarter" idx="11" hasCustomPrompt="1"/>
          </p:nvPr>
        </p:nvSpPr>
        <p:spPr>
          <a:xfrm>
            <a:off x="977299" y="869981"/>
            <a:ext cx="525270" cy="525270"/>
          </a:xfrm>
          <a:prstGeom prst="ellipse">
            <a:avLst/>
          </a:prstGeom>
          <a:pattFill prst="wdDnDiag">
            <a:fgClr>
              <a:schemeClr val="tx1">
                <a:lumMod val="25000"/>
                <a:lumOff val="75000"/>
              </a:schemeClr>
            </a:fgClr>
            <a:bgClr>
              <a:schemeClr val="bg1"/>
            </a:bgClr>
          </a:pattFill>
          <a:ln w="12700">
            <a:solidFill>
              <a:schemeClr val="tx1"/>
            </a:solidFill>
          </a:ln>
        </p:spPr>
        <p:txBody>
          <a:bodyPr anchor="ctr"/>
          <a:lstStyle>
            <a:lvl1pPr algn="ctr">
              <a:buNone/>
              <a:defRPr sz="500"/>
            </a:lvl1pPr>
          </a:lstStyle>
          <a:p>
            <a:r>
              <a:rPr lang="en-US" dirty="0"/>
              <a:t>image</a:t>
            </a:r>
          </a:p>
        </p:txBody>
      </p:sp>
      <p:sp>
        <p:nvSpPr>
          <p:cNvPr id="21" name="Picture Placeholder 8">
            <a:extLst>
              <a:ext uri="{FF2B5EF4-FFF2-40B4-BE49-F238E27FC236}">
                <a16:creationId xmlns:a16="http://schemas.microsoft.com/office/drawing/2014/main" id="{FDCCF324-2D0B-4C13-B782-C9F218E359F6}"/>
              </a:ext>
            </a:extLst>
          </p:cNvPr>
          <p:cNvSpPr>
            <a:spLocks noGrp="1"/>
          </p:cNvSpPr>
          <p:nvPr>
            <p:ph type="pic" sz="quarter" idx="12" hasCustomPrompt="1"/>
          </p:nvPr>
        </p:nvSpPr>
        <p:spPr>
          <a:xfrm>
            <a:off x="977299" y="1787308"/>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2" name="Picture Placeholder 8">
            <a:extLst>
              <a:ext uri="{FF2B5EF4-FFF2-40B4-BE49-F238E27FC236}">
                <a16:creationId xmlns:a16="http://schemas.microsoft.com/office/drawing/2014/main" id="{6D94A1A2-0715-43EC-8F5C-33950036B89C}"/>
              </a:ext>
            </a:extLst>
          </p:cNvPr>
          <p:cNvSpPr>
            <a:spLocks noGrp="1"/>
          </p:cNvSpPr>
          <p:nvPr>
            <p:ph type="pic" sz="quarter" idx="13" hasCustomPrompt="1"/>
          </p:nvPr>
        </p:nvSpPr>
        <p:spPr>
          <a:xfrm>
            <a:off x="977299" y="2704635"/>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3" name="Picture Placeholder 8">
            <a:extLst>
              <a:ext uri="{FF2B5EF4-FFF2-40B4-BE49-F238E27FC236}">
                <a16:creationId xmlns:a16="http://schemas.microsoft.com/office/drawing/2014/main" id="{C162F417-1BAB-4F46-AD4F-8477E5D02C38}"/>
              </a:ext>
            </a:extLst>
          </p:cNvPr>
          <p:cNvSpPr>
            <a:spLocks noGrp="1"/>
          </p:cNvSpPr>
          <p:nvPr>
            <p:ph type="pic" sz="quarter" idx="14" hasCustomPrompt="1"/>
          </p:nvPr>
        </p:nvSpPr>
        <p:spPr>
          <a:xfrm>
            <a:off x="977299" y="3621962"/>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4" name="Picture Placeholder 8">
            <a:extLst>
              <a:ext uri="{FF2B5EF4-FFF2-40B4-BE49-F238E27FC236}">
                <a16:creationId xmlns:a16="http://schemas.microsoft.com/office/drawing/2014/main" id="{1CA8754E-77A8-493E-A022-FAAF449053D5}"/>
              </a:ext>
            </a:extLst>
          </p:cNvPr>
          <p:cNvSpPr>
            <a:spLocks noGrp="1"/>
          </p:cNvSpPr>
          <p:nvPr>
            <p:ph type="pic" sz="quarter" idx="15" hasCustomPrompt="1"/>
          </p:nvPr>
        </p:nvSpPr>
        <p:spPr>
          <a:xfrm>
            <a:off x="977299" y="4539289"/>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5" name="Picture Placeholder 8">
            <a:extLst>
              <a:ext uri="{FF2B5EF4-FFF2-40B4-BE49-F238E27FC236}">
                <a16:creationId xmlns:a16="http://schemas.microsoft.com/office/drawing/2014/main" id="{55F69957-CE01-4DFE-B71C-EE8981AAD7C1}"/>
              </a:ext>
            </a:extLst>
          </p:cNvPr>
          <p:cNvSpPr>
            <a:spLocks noGrp="1"/>
          </p:cNvSpPr>
          <p:nvPr>
            <p:ph type="pic" sz="quarter" idx="16" hasCustomPrompt="1"/>
          </p:nvPr>
        </p:nvSpPr>
        <p:spPr>
          <a:xfrm>
            <a:off x="977299" y="5456616"/>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280388845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Dashbaord with Image 3">
    <p:spTree>
      <p:nvGrpSpPr>
        <p:cNvPr id="1" name=""/>
        <p:cNvGrpSpPr/>
        <p:nvPr/>
      </p:nvGrpSpPr>
      <p:grpSpPr>
        <a:xfrm>
          <a:off x="0" y="0"/>
          <a:ext cx="0" cy="0"/>
          <a:chOff x="0" y="0"/>
          <a:chExt cx="0" cy="0"/>
        </a:xfrm>
      </p:grpSpPr>
      <p:sp>
        <p:nvSpPr>
          <p:cNvPr id="42" name="Picture Placeholder 8">
            <a:extLst>
              <a:ext uri="{FF2B5EF4-FFF2-40B4-BE49-F238E27FC236}">
                <a16:creationId xmlns:a16="http://schemas.microsoft.com/office/drawing/2014/main" id="{6E9F9E2A-DA02-43B6-8E18-7FECEDA7521F}"/>
              </a:ext>
            </a:extLst>
          </p:cNvPr>
          <p:cNvSpPr>
            <a:spLocks noGrp="1"/>
          </p:cNvSpPr>
          <p:nvPr>
            <p:ph type="pic" sz="quarter" idx="12" hasCustomPrompt="1"/>
          </p:nvPr>
        </p:nvSpPr>
        <p:spPr>
          <a:xfrm>
            <a:off x="98212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3" name="Picture Placeholder 8">
            <a:extLst>
              <a:ext uri="{FF2B5EF4-FFF2-40B4-BE49-F238E27FC236}">
                <a16:creationId xmlns:a16="http://schemas.microsoft.com/office/drawing/2014/main" id="{3FEC0320-9A56-4C3D-862C-FD5D894B3E89}"/>
              </a:ext>
            </a:extLst>
          </p:cNvPr>
          <p:cNvSpPr>
            <a:spLocks noGrp="1"/>
          </p:cNvSpPr>
          <p:nvPr>
            <p:ph type="pic" sz="quarter" idx="13" hasCustomPrompt="1"/>
          </p:nvPr>
        </p:nvSpPr>
        <p:spPr>
          <a:xfrm>
            <a:off x="98212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4" name="Picture Placeholder 8">
            <a:extLst>
              <a:ext uri="{FF2B5EF4-FFF2-40B4-BE49-F238E27FC236}">
                <a16:creationId xmlns:a16="http://schemas.microsoft.com/office/drawing/2014/main" id="{9838F4E7-CA6E-4595-8789-2501F7F4C7B6}"/>
              </a:ext>
            </a:extLst>
          </p:cNvPr>
          <p:cNvSpPr>
            <a:spLocks noGrp="1"/>
          </p:cNvSpPr>
          <p:nvPr>
            <p:ph type="pic" sz="quarter" idx="14" hasCustomPrompt="1"/>
          </p:nvPr>
        </p:nvSpPr>
        <p:spPr>
          <a:xfrm>
            <a:off x="98212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5" name="Picture Placeholder 8">
            <a:extLst>
              <a:ext uri="{FF2B5EF4-FFF2-40B4-BE49-F238E27FC236}">
                <a16:creationId xmlns:a16="http://schemas.microsoft.com/office/drawing/2014/main" id="{23AA24AB-BB75-4B10-9424-5D84E9E65FF6}"/>
              </a:ext>
            </a:extLst>
          </p:cNvPr>
          <p:cNvSpPr>
            <a:spLocks noGrp="1"/>
          </p:cNvSpPr>
          <p:nvPr>
            <p:ph type="pic" sz="quarter" idx="15" hasCustomPrompt="1"/>
          </p:nvPr>
        </p:nvSpPr>
        <p:spPr>
          <a:xfrm>
            <a:off x="982126"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6" name="Picture Placeholder 8">
            <a:extLst>
              <a:ext uri="{FF2B5EF4-FFF2-40B4-BE49-F238E27FC236}">
                <a16:creationId xmlns:a16="http://schemas.microsoft.com/office/drawing/2014/main" id="{8F523368-CA43-4021-AB70-C7211B8AF31E}"/>
              </a:ext>
            </a:extLst>
          </p:cNvPr>
          <p:cNvSpPr>
            <a:spLocks noGrp="1"/>
          </p:cNvSpPr>
          <p:nvPr>
            <p:ph type="pic" sz="quarter" idx="16" hasCustomPrompt="1"/>
          </p:nvPr>
        </p:nvSpPr>
        <p:spPr>
          <a:xfrm>
            <a:off x="982126" y="5448549"/>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7" name="Picture Placeholder 8">
            <a:extLst>
              <a:ext uri="{FF2B5EF4-FFF2-40B4-BE49-F238E27FC236}">
                <a16:creationId xmlns:a16="http://schemas.microsoft.com/office/drawing/2014/main" id="{D9BA096D-780C-436C-A853-9DCF021C6A87}"/>
              </a:ext>
            </a:extLst>
          </p:cNvPr>
          <p:cNvSpPr>
            <a:spLocks noGrp="1"/>
          </p:cNvSpPr>
          <p:nvPr>
            <p:ph type="pic" sz="quarter" idx="17" hasCustomPrompt="1"/>
          </p:nvPr>
        </p:nvSpPr>
        <p:spPr>
          <a:xfrm>
            <a:off x="3720763"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8" name="Picture Placeholder 8">
            <a:extLst>
              <a:ext uri="{FF2B5EF4-FFF2-40B4-BE49-F238E27FC236}">
                <a16:creationId xmlns:a16="http://schemas.microsoft.com/office/drawing/2014/main" id="{3B810889-41DA-406D-BFD4-79E69AF284BD}"/>
              </a:ext>
            </a:extLst>
          </p:cNvPr>
          <p:cNvSpPr>
            <a:spLocks noGrp="1"/>
          </p:cNvSpPr>
          <p:nvPr>
            <p:ph type="pic" sz="quarter" idx="18" hasCustomPrompt="1"/>
          </p:nvPr>
        </p:nvSpPr>
        <p:spPr>
          <a:xfrm>
            <a:off x="645951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9" name="Picture Placeholder 8">
            <a:extLst>
              <a:ext uri="{FF2B5EF4-FFF2-40B4-BE49-F238E27FC236}">
                <a16:creationId xmlns:a16="http://schemas.microsoft.com/office/drawing/2014/main" id="{C829A924-0832-4119-A0AC-BF93F89840F9}"/>
              </a:ext>
            </a:extLst>
          </p:cNvPr>
          <p:cNvSpPr>
            <a:spLocks noGrp="1"/>
          </p:cNvSpPr>
          <p:nvPr>
            <p:ph type="pic" sz="quarter" idx="19" hasCustomPrompt="1"/>
          </p:nvPr>
        </p:nvSpPr>
        <p:spPr>
          <a:xfrm>
            <a:off x="9184488"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0" name="Picture Placeholder 8">
            <a:extLst>
              <a:ext uri="{FF2B5EF4-FFF2-40B4-BE49-F238E27FC236}">
                <a16:creationId xmlns:a16="http://schemas.microsoft.com/office/drawing/2014/main" id="{E44621EE-6CD1-4DFC-9186-ADA566B69978}"/>
              </a:ext>
            </a:extLst>
          </p:cNvPr>
          <p:cNvSpPr>
            <a:spLocks noGrp="1"/>
          </p:cNvSpPr>
          <p:nvPr>
            <p:ph type="pic" sz="quarter" idx="20" hasCustomPrompt="1"/>
          </p:nvPr>
        </p:nvSpPr>
        <p:spPr>
          <a:xfrm>
            <a:off x="3720763"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1" name="Picture Placeholder 8">
            <a:extLst>
              <a:ext uri="{FF2B5EF4-FFF2-40B4-BE49-F238E27FC236}">
                <a16:creationId xmlns:a16="http://schemas.microsoft.com/office/drawing/2014/main" id="{22761445-0147-4746-894D-3A4AA6124532}"/>
              </a:ext>
            </a:extLst>
          </p:cNvPr>
          <p:cNvSpPr>
            <a:spLocks noGrp="1"/>
          </p:cNvSpPr>
          <p:nvPr>
            <p:ph type="pic" sz="quarter" idx="21" hasCustomPrompt="1"/>
          </p:nvPr>
        </p:nvSpPr>
        <p:spPr>
          <a:xfrm>
            <a:off x="645951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2" name="Picture Placeholder 8">
            <a:extLst>
              <a:ext uri="{FF2B5EF4-FFF2-40B4-BE49-F238E27FC236}">
                <a16:creationId xmlns:a16="http://schemas.microsoft.com/office/drawing/2014/main" id="{40788EBD-B7C3-4BA2-97D3-1888E649480B}"/>
              </a:ext>
            </a:extLst>
          </p:cNvPr>
          <p:cNvSpPr>
            <a:spLocks noGrp="1"/>
          </p:cNvSpPr>
          <p:nvPr>
            <p:ph type="pic" sz="quarter" idx="22" hasCustomPrompt="1"/>
          </p:nvPr>
        </p:nvSpPr>
        <p:spPr>
          <a:xfrm>
            <a:off x="9184488"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3" name="Picture Placeholder 8">
            <a:extLst>
              <a:ext uri="{FF2B5EF4-FFF2-40B4-BE49-F238E27FC236}">
                <a16:creationId xmlns:a16="http://schemas.microsoft.com/office/drawing/2014/main" id="{651679A2-A090-4A79-A368-A7E959F10D92}"/>
              </a:ext>
            </a:extLst>
          </p:cNvPr>
          <p:cNvSpPr>
            <a:spLocks noGrp="1"/>
          </p:cNvSpPr>
          <p:nvPr>
            <p:ph type="pic" sz="quarter" idx="23" hasCustomPrompt="1"/>
          </p:nvPr>
        </p:nvSpPr>
        <p:spPr>
          <a:xfrm>
            <a:off x="645951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4" name="Picture Placeholder 8">
            <a:extLst>
              <a:ext uri="{FF2B5EF4-FFF2-40B4-BE49-F238E27FC236}">
                <a16:creationId xmlns:a16="http://schemas.microsoft.com/office/drawing/2014/main" id="{A433C367-91F6-4E93-8E1E-227896248441}"/>
              </a:ext>
            </a:extLst>
          </p:cNvPr>
          <p:cNvSpPr>
            <a:spLocks noGrp="1"/>
          </p:cNvSpPr>
          <p:nvPr>
            <p:ph type="pic" sz="quarter" idx="24" hasCustomPrompt="1"/>
          </p:nvPr>
        </p:nvSpPr>
        <p:spPr>
          <a:xfrm>
            <a:off x="9184488"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5" name="Picture Placeholder 8">
            <a:extLst>
              <a:ext uri="{FF2B5EF4-FFF2-40B4-BE49-F238E27FC236}">
                <a16:creationId xmlns:a16="http://schemas.microsoft.com/office/drawing/2014/main" id="{7383285A-FFD1-4A92-AF94-2F192F2B72C2}"/>
              </a:ext>
            </a:extLst>
          </p:cNvPr>
          <p:cNvSpPr>
            <a:spLocks noGrp="1"/>
          </p:cNvSpPr>
          <p:nvPr>
            <p:ph type="pic" sz="quarter" idx="25" hasCustomPrompt="1"/>
          </p:nvPr>
        </p:nvSpPr>
        <p:spPr>
          <a:xfrm>
            <a:off x="9184488"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3369087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Image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481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374246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Dashbaord with Image 4">
    <p:spTree>
      <p:nvGrpSpPr>
        <p:cNvPr id="1" name=""/>
        <p:cNvGrpSpPr/>
        <p:nvPr/>
      </p:nvGrpSpPr>
      <p:grpSpPr>
        <a:xfrm>
          <a:off x="0" y="0"/>
          <a:ext cx="0" cy="0"/>
          <a:chOff x="0" y="0"/>
          <a:chExt cx="0" cy="0"/>
        </a:xfrm>
      </p:grpSpPr>
      <p:sp>
        <p:nvSpPr>
          <p:cNvPr id="24" name="Picture Placeholder 5">
            <a:extLst>
              <a:ext uri="{FF2B5EF4-FFF2-40B4-BE49-F238E27FC236}">
                <a16:creationId xmlns:a16="http://schemas.microsoft.com/office/drawing/2014/main" id="{BE52E5B7-2B8D-467A-85C6-9BCAF560594D}"/>
              </a:ext>
            </a:extLst>
          </p:cNvPr>
          <p:cNvSpPr>
            <a:spLocks noGrp="1"/>
          </p:cNvSpPr>
          <p:nvPr>
            <p:ph type="pic" sz="quarter" idx="13" hasCustomPrompt="1"/>
          </p:nvPr>
        </p:nvSpPr>
        <p:spPr>
          <a:xfrm>
            <a:off x="914398"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25" name="Picture Placeholder 5">
            <a:extLst>
              <a:ext uri="{FF2B5EF4-FFF2-40B4-BE49-F238E27FC236}">
                <a16:creationId xmlns:a16="http://schemas.microsoft.com/office/drawing/2014/main" id="{4BFF12F6-CE69-4ED4-AB68-AA8A209057D8}"/>
              </a:ext>
            </a:extLst>
          </p:cNvPr>
          <p:cNvSpPr>
            <a:spLocks noGrp="1"/>
          </p:cNvSpPr>
          <p:nvPr>
            <p:ph type="pic" sz="quarter" idx="14" hasCustomPrompt="1"/>
          </p:nvPr>
        </p:nvSpPr>
        <p:spPr>
          <a:xfrm>
            <a:off x="3663951"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26" name="Picture Placeholder 5">
            <a:extLst>
              <a:ext uri="{FF2B5EF4-FFF2-40B4-BE49-F238E27FC236}">
                <a16:creationId xmlns:a16="http://schemas.microsoft.com/office/drawing/2014/main" id="{B8BCF0A8-AF03-4725-95F1-AF24AD789A7D}"/>
              </a:ext>
            </a:extLst>
          </p:cNvPr>
          <p:cNvSpPr>
            <a:spLocks noGrp="1"/>
          </p:cNvSpPr>
          <p:nvPr>
            <p:ph type="pic" sz="quarter" idx="15" hasCustomPrompt="1"/>
          </p:nvPr>
        </p:nvSpPr>
        <p:spPr>
          <a:xfrm>
            <a:off x="64008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27" name="Picture Placeholder 5">
            <a:extLst>
              <a:ext uri="{FF2B5EF4-FFF2-40B4-BE49-F238E27FC236}">
                <a16:creationId xmlns:a16="http://schemas.microsoft.com/office/drawing/2014/main" id="{94A884A8-83B9-44FF-86D7-6CED642E25CA}"/>
              </a:ext>
            </a:extLst>
          </p:cNvPr>
          <p:cNvSpPr>
            <a:spLocks noGrp="1"/>
          </p:cNvSpPr>
          <p:nvPr>
            <p:ph type="pic" sz="quarter" idx="16" hasCustomPrompt="1"/>
          </p:nvPr>
        </p:nvSpPr>
        <p:spPr>
          <a:xfrm>
            <a:off x="91440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174701468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Dashbaord with Image 5">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907C44E6-7BC3-499B-9750-DE5CE143C729}"/>
              </a:ext>
            </a:extLst>
          </p:cNvPr>
          <p:cNvSpPr>
            <a:spLocks noGrp="1"/>
          </p:cNvSpPr>
          <p:nvPr>
            <p:ph type="pic" sz="quarter" idx="13" hasCustomPrompt="1"/>
          </p:nvPr>
        </p:nvSpPr>
        <p:spPr>
          <a:xfrm>
            <a:off x="762000" y="745091"/>
            <a:ext cx="2453951" cy="3124532"/>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Insert your image here</a:t>
            </a:r>
          </a:p>
        </p:txBody>
      </p:sp>
    </p:spTree>
    <p:extLst>
      <p:ext uri="{BB962C8B-B14F-4D97-AF65-F5344CB8AC3E}">
        <p14:creationId xmlns:p14="http://schemas.microsoft.com/office/powerpoint/2010/main" val="238703429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Agenda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5">
            <a:extLst>
              <a:ext uri="{FF2B5EF4-FFF2-40B4-BE49-F238E27FC236}">
                <a16:creationId xmlns:a16="http://schemas.microsoft.com/office/drawing/2014/main" id="{70591CFC-91E2-468C-9DEB-124D17A3EC06}"/>
              </a:ext>
            </a:extLst>
          </p:cNvPr>
          <p:cNvSpPr>
            <a:spLocks noGrp="1"/>
          </p:cNvSpPr>
          <p:nvPr>
            <p:ph type="pic" sz="quarter" idx="13" hasCustomPrompt="1"/>
          </p:nvPr>
        </p:nvSpPr>
        <p:spPr>
          <a:xfrm>
            <a:off x="1053645" y="2013994"/>
            <a:ext cx="4308930" cy="3586706"/>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113220727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ntroduction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2014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1020347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Introduction with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1798751" y="23648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30647712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Introduction with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1633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52945568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Introduction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327025" y="1997868"/>
            <a:ext cx="1153795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58530567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ext with Landscap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0" y="1997868"/>
            <a:ext cx="1219200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9923033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Ordered List with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9013550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Image - Core Value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3460368"/>
            <a:ext cx="12192000" cy="6897914"/>
          </a:xfrm>
          <a:prstGeom prst="ellipse">
            <a:avLst/>
          </a:prstGeom>
          <a:pattFill prst="wdDnDiag">
            <a:fgClr>
              <a:schemeClr val="tx1">
                <a:lumMod val="25000"/>
                <a:lumOff val="75000"/>
              </a:schemeClr>
            </a:fgClr>
            <a:bgClr>
              <a:schemeClr val="bg1"/>
            </a:bgClr>
          </a:pattFill>
          <a:ln w="127000">
            <a:solidFill>
              <a:schemeClr val="accent1"/>
            </a:solidFill>
          </a:ln>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135328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C354DD9-F602-4634-B87C-29BB619D740B}"/>
              </a:ext>
            </a:extLst>
          </p:cNvPr>
          <p:cNvSpPr>
            <a:spLocks noGrp="1"/>
          </p:cNvSpPr>
          <p:nvPr>
            <p:ph type="pic" sz="quarter" idx="10" hasCustomPrompt="1"/>
          </p:nvPr>
        </p:nvSpPr>
        <p:spPr>
          <a:xfrm>
            <a:off x="1618351" y="1853232"/>
            <a:ext cx="3154680" cy="3154680"/>
          </a:xfrm>
          <a:prstGeom prst="ellipse">
            <a:avLst/>
          </a:prstGeom>
          <a:pattFill prst="wdDnDiag">
            <a:fgClr>
              <a:schemeClr val="tx1">
                <a:lumMod val="25000"/>
                <a:lumOff val="75000"/>
              </a:schemeClr>
            </a:fgClr>
            <a:bgClr>
              <a:schemeClr val="bg1"/>
            </a:bgClr>
          </a:pattFill>
          <a:ln w="63500">
            <a:solidFill>
              <a:schemeClr val="bg2"/>
            </a:solidFill>
          </a:ln>
        </p:spPr>
        <p:txBody>
          <a:bodyPr anchor="ctr"/>
          <a:lstStyle>
            <a:lvl1pPr algn="ctr">
              <a:buNone/>
              <a:defRPr sz="2000"/>
            </a:lvl1pPr>
          </a:lstStyle>
          <a:p>
            <a:r>
              <a:rPr lang="en-US"/>
              <a:t>Insert your image here</a:t>
            </a:r>
            <a:endParaRPr lang="en-US" dirty="0"/>
          </a:p>
        </p:txBody>
      </p:sp>
    </p:spTree>
    <p:extLst>
      <p:ext uri="{BB962C8B-B14F-4D97-AF65-F5344CB8AC3E}">
        <p14:creationId xmlns:p14="http://schemas.microsoft.com/office/powerpoint/2010/main" val="3710267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Image 2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5173883"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6041848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Image - Core Value 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1937794"/>
            <a:ext cx="12192000" cy="2939006"/>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41579889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5 images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115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48775"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699B59FD-65E1-4DE9-ACC7-B9F1E86FD1EC}"/>
              </a:ext>
            </a:extLst>
          </p:cNvPr>
          <p:cNvSpPr>
            <a:spLocks noGrp="1"/>
          </p:cNvSpPr>
          <p:nvPr>
            <p:ph type="pic" sz="quarter" idx="14" hasCustomPrompt="1"/>
          </p:nvPr>
        </p:nvSpPr>
        <p:spPr>
          <a:xfrm>
            <a:off x="48889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7317600"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9754800"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334219485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6 images - team">
    <p:spTree>
      <p:nvGrpSpPr>
        <p:cNvPr id="1" name=""/>
        <p:cNvGrpSpPr/>
        <p:nvPr/>
      </p:nvGrpSpPr>
      <p:grpSpPr>
        <a:xfrm>
          <a:off x="0" y="0"/>
          <a:ext cx="0" cy="0"/>
          <a:chOff x="0" y="0"/>
          <a:chExt cx="0" cy="0"/>
        </a:xfrm>
      </p:grpSpPr>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304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D10BDF7D-83E9-4B2E-A91E-D8379D139F50}"/>
              </a:ext>
            </a:extLst>
          </p:cNvPr>
          <p:cNvSpPr>
            <a:spLocks noGrp="1"/>
          </p:cNvSpPr>
          <p:nvPr>
            <p:ph type="pic" sz="quarter" idx="14" hasCustomPrompt="1"/>
          </p:nvPr>
        </p:nvSpPr>
        <p:spPr>
          <a:xfrm>
            <a:off x="6093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2" name="Picture Placeholder 4">
            <a:extLst>
              <a:ext uri="{FF2B5EF4-FFF2-40B4-BE49-F238E27FC236}">
                <a16:creationId xmlns:a16="http://schemas.microsoft.com/office/drawing/2014/main" id="{E29EF675-F518-468C-B7B7-437D12B8EC73}"/>
              </a:ext>
            </a:extLst>
          </p:cNvPr>
          <p:cNvSpPr>
            <a:spLocks noGrp="1"/>
          </p:cNvSpPr>
          <p:nvPr>
            <p:ph type="pic" sz="quarter" idx="15" hasCustomPrompt="1"/>
          </p:nvPr>
        </p:nvSpPr>
        <p:spPr>
          <a:xfrm>
            <a:off x="913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FB7CA84D-A92D-4E8A-84FD-9C8159B05267}"/>
              </a:ext>
            </a:extLst>
          </p:cNvPr>
          <p:cNvSpPr>
            <a:spLocks noGrp="1"/>
          </p:cNvSpPr>
          <p:nvPr>
            <p:ph type="pic" sz="quarter" idx="16" hasCustomPrompt="1"/>
          </p:nvPr>
        </p:nvSpPr>
        <p:spPr>
          <a:xfrm>
            <a:off x="6000"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39B6C3FD-F456-4555-9C2F-C8E3C661D93D}"/>
              </a:ext>
            </a:extLst>
          </p:cNvPr>
          <p:cNvSpPr>
            <a:spLocks noGrp="1"/>
          </p:cNvSpPr>
          <p:nvPr>
            <p:ph type="pic" sz="quarter" idx="17" hasCustomPrompt="1"/>
          </p:nvPr>
        </p:nvSpPr>
        <p:spPr>
          <a:xfrm>
            <a:off x="3054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AD5EC224-8396-481C-9A86-142FFA6881D0}"/>
              </a:ext>
            </a:extLst>
          </p:cNvPr>
          <p:cNvSpPr>
            <a:spLocks noGrp="1"/>
          </p:cNvSpPr>
          <p:nvPr>
            <p:ph type="pic" sz="quarter" idx="18" hasCustomPrompt="1"/>
          </p:nvPr>
        </p:nvSpPr>
        <p:spPr>
          <a:xfrm>
            <a:off x="6099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89394394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8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74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76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171552104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2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697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202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9" name="Picture Placeholder 4">
            <a:extLst>
              <a:ext uri="{FF2B5EF4-FFF2-40B4-BE49-F238E27FC236}">
                <a16:creationId xmlns:a16="http://schemas.microsoft.com/office/drawing/2014/main" id="{E52616BD-9CE9-4FB0-88B9-DB28F4569CF4}"/>
              </a:ext>
            </a:extLst>
          </p:cNvPr>
          <p:cNvSpPr>
            <a:spLocks noGrp="1"/>
          </p:cNvSpPr>
          <p:nvPr>
            <p:ph type="pic" sz="quarter" idx="24" hasCustomPrompt="1"/>
          </p:nvPr>
        </p:nvSpPr>
        <p:spPr>
          <a:xfrm>
            <a:off x="48778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0" name="Picture Placeholder 4">
            <a:extLst>
              <a:ext uri="{FF2B5EF4-FFF2-40B4-BE49-F238E27FC236}">
                <a16:creationId xmlns:a16="http://schemas.microsoft.com/office/drawing/2014/main" id="{C7F04270-538E-4880-9B49-AC2C2C34AD38}"/>
              </a:ext>
            </a:extLst>
          </p:cNvPr>
          <p:cNvSpPr>
            <a:spLocks noGrp="1"/>
          </p:cNvSpPr>
          <p:nvPr>
            <p:ph type="pic" sz="quarter" idx="25" hasCustomPrompt="1"/>
          </p:nvPr>
        </p:nvSpPr>
        <p:spPr>
          <a:xfrm>
            <a:off x="73150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1" name="Picture Placeholder 4">
            <a:extLst>
              <a:ext uri="{FF2B5EF4-FFF2-40B4-BE49-F238E27FC236}">
                <a16:creationId xmlns:a16="http://schemas.microsoft.com/office/drawing/2014/main" id="{24A057AA-A64D-4E8F-9C02-7132260812AD}"/>
              </a:ext>
            </a:extLst>
          </p:cNvPr>
          <p:cNvSpPr>
            <a:spLocks noGrp="1"/>
          </p:cNvSpPr>
          <p:nvPr>
            <p:ph type="pic" sz="quarter" idx="26" hasCustomPrompt="1"/>
          </p:nvPr>
        </p:nvSpPr>
        <p:spPr>
          <a:xfrm>
            <a:off x="97432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95783667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4 images - team">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51366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1" name="Picture Placeholder 4">
            <a:extLst>
              <a:ext uri="{FF2B5EF4-FFF2-40B4-BE49-F238E27FC236}">
                <a16:creationId xmlns:a16="http://schemas.microsoft.com/office/drawing/2014/main" id="{31B2E8DE-FBCE-4B60-A51B-09625000EF98}"/>
              </a:ext>
            </a:extLst>
          </p:cNvPr>
          <p:cNvSpPr>
            <a:spLocks noGrp="1"/>
          </p:cNvSpPr>
          <p:nvPr>
            <p:ph type="pic" sz="quarter" idx="24" hasCustomPrompt="1"/>
          </p:nvPr>
        </p:nvSpPr>
        <p:spPr>
          <a:xfrm>
            <a:off x="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2" name="Picture Placeholder 4">
            <a:extLst>
              <a:ext uri="{FF2B5EF4-FFF2-40B4-BE49-F238E27FC236}">
                <a16:creationId xmlns:a16="http://schemas.microsoft.com/office/drawing/2014/main" id="{02FB8AE9-D397-4711-BB85-5551C95ED0B5}"/>
              </a:ext>
            </a:extLst>
          </p:cNvPr>
          <p:cNvSpPr>
            <a:spLocks noGrp="1"/>
          </p:cNvSpPr>
          <p:nvPr>
            <p:ph type="pic" sz="quarter" idx="25" hasCustomPrompt="1"/>
          </p:nvPr>
        </p:nvSpPr>
        <p:spPr>
          <a:xfrm>
            <a:off x="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3" name="Picture Placeholder 4">
            <a:extLst>
              <a:ext uri="{FF2B5EF4-FFF2-40B4-BE49-F238E27FC236}">
                <a16:creationId xmlns:a16="http://schemas.microsoft.com/office/drawing/2014/main" id="{0A8D2B45-A9AA-4D77-B782-B6523E6F9D60}"/>
              </a:ext>
            </a:extLst>
          </p:cNvPr>
          <p:cNvSpPr>
            <a:spLocks noGrp="1"/>
          </p:cNvSpPr>
          <p:nvPr>
            <p:ph type="pic" sz="quarter" idx="26" hasCustomPrompt="1"/>
          </p:nvPr>
        </p:nvSpPr>
        <p:spPr>
          <a:xfrm>
            <a:off x="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4" name="Picture Placeholder 4">
            <a:extLst>
              <a:ext uri="{FF2B5EF4-FFF2-40B4-BE49-F238E27FC236}">
                <a16:creationId xmlns:a16="http://schemas.microsoft.com/office/drawing/2014/main" id="{2308E62E-BAC2-4602-8275-86D800D1CCAA}"/>
              </a:ext>
            </a:extLst>
          </p:cNvPr>
          <p:cNvSpPr>
            <a:spLocks noGrp="1"/>
          </p:cNvSpPr>
          <p:nvPr>
            <p:ph type="pic" sz="quarter" idx="27" hasCustomPrompt="1"/>
          </p:nvPr>
        </p:nvSpPr>
        <p:spPr>
          <a:xfrm>
            <a:off x="20304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76FFD965-9C7F-4F00-8D1F-D2080E07BCB1}"/>
              </a:ext>
            </a:extLst>
          </p:cNvPr>
          <p:cNvSpPr>
            <a:spLocks noGrp="1"/>
          </p:cNvSpPr>
          <p:nvPr>
            <p:ph type="pic" sz="quarter" idx="28" hasCustomPrompt="1"/>
          </p:nvPr>
        </p:nvSpPr>
        <p:spPr>
          <a:xfrm>
            <a:off x="20304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6" name="Picture Placeholder 4">
            <a:extLst>
              <a:ext uri="{FF2B5EF4-FFF2-40B4-BE49-F238E27FC236}">
                <a16:creationId xmlns:a16="http://schemas.microsoft.com/office/drawing/2014/main" id="{9CEB872F-1C5F-4760-9014-5B8502D7A6AF}"/>
              </a:ext>
            </a:extLst>
          </p:cNvPr>
          <p:cNvSpPr>
            <a:spLocks noGrp="1"/>
          </p:cNvSpPr>
          <p:nvPr>
            <p:ph type="pic" sz="quarter" idx="29" hasCustomPrompt="1"/>
          </p:nvPr>
        </p:nvSpPr>
        <p:spPr>
          <a:xfrm>
            <a:off x="20304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7" name="Picture Placeholder 4">
            <a:extLst>
              <a:ext uri="{FF2B5EF4-FFF2-40B4-BE49-F238E27FC236}">
                <a16:creationId xmlns:a16="http://schemas.microsoft.com/office/drawing/2014/main" id="{00A323DE-3A48-4349-9A1D-300A92AE8A69}"/>
              </a:ext>
            </a:extLst>
          </p:cNvPr>
          <p:cNvSpPr>
            <a:spLocks noGrp="1"/>
          </p:cNvSpPr>
          <p:nvPr>
            <p:ph type="pic" sz="quarter" idx="30" hasCustomPrompt="1"/>
          </p:nvPr>
        </p:nvSpPr>
        <p:spPr>
          <a:xfrm>
            <a:off x="2041975"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6" name="Picture Placeholder 4">
            <a:extLst>
              <a:ext uri="{FF2B5EF4-FFF2-40B4-BE49-F238E27FC236}">
                <a16:creationId xmlns:a16="http://schemas.microsoft.com/office/drawing/2014/main" id="{8FF26D43-193B-4E93-82D7-2C3CF12ABFB3}"/>
              </a:ext>
            </a:extLst>
          </p:cNvPr>
          <p:cNvSpPr>
            <a:spLocks noGrp="1"/>
          </p:cNvSpPr>
          <p:nvPr>
            <p:ph type="pic" sz="quarter" idx="31" hasCustomPrompt="1"/>
          </p:nvPr>
        </p:nvSpPr>
        <p:spPr>
          <a:xfrm>
            <a:off x="407168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7" name="Picture Placeholder 4">
            <a:extLst>
              <a:ext uri="{FF2B5EF4-FFF2-40B4-BE49-F238E27FC236}">
                <a16:creationId xmlns:a16="http://schemas.microsoft.com/office/drawing/2014/main" id="{0A78873A-C233-4E75-81F6-D3DC2CCB0ABC}"/>
              </a:ext>
            </a:extLst>
          </p:cNvPr>
          <p:cNvSpPr>
            <a:spLocks noGrp="1"/>
          </p:cNvSpPr>
          <p:nvPr>
            <p:ph type="pic" sz="quarter" idx="32" hasCustomPrompt="1"/>
          </p:nvPr>
        </p:nvSpPr>
        <p:spPr>
          <a:xfrm>
            <a:off x="407168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8" name="Picture Placeholder 4">
            <a:extLst>
              <a:ext uri="{FF2B5EF4-FFF2-40B4-BE49-F238E27FC236}">
                <a16:creationId xmlns:a16="http://schemas.microsoft.com/office/drawing/2014/main" id="{8F399F97-6EEF-4750-91E6-38023AEB289B}"/>
              </a:ext>
            </a:extLst>
          </p:cNvPr>
          <p:cNvSpPr>
            <a:spLocks noGrp="1"/>
          </p:cNvSpPr>
          <p:nvPr>
            <p:ph type="pic" sz="quarter" idx="33" hasCustomPrompt="1"/>
          </p:nvPr>
        </p:nvSpPr>
        <p:spPr>
          <a:xfrm>
            <a:off x="407168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9" name="Picture Placeholder 4">
            <a:extLst>
              <a:ext uri="{FF2B5EF4-FFF2-40B4-BE49-F238E27FC236}">
                <a16:creationId xmlns:a16="http://schemas.microsoft.com/office/drawing/2014/main" id="{7CAC0279-27BA-4A15-92E3-CE915F177CED}"/>
              </a:ext>
            </a:extLst>
          </p:cNvPr>
          <p:cNvSpPr>
            <a:spLocks noGrp="1"/>
          </p:cNvSpPr>
          <p:nvPr>
            <p:ph type="pic" sz="quarter" idx="34" hasCustomPrompt="1"/>
          </p:nvPr>
        </p:nvSpPr>
        <p:spPr>
          <a:xfrm>
            <a:off x="407168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0" name="Picture Placeholder 4">
            <a:extLst>
              <a:ext uri="{FF2B5EF4-FFF2-40B4-BE49-F238E27FC236}">
                <a16:creationId xmlns:a16="http://schemas.microsoft.com/office/drawing/2014/main" id="{E4966C61-FC4A-4500-8196-897FDC599113}"/>
              </a:ext>
            </a:extLst>
          </p:cNvPr>
          <p:cNvSpPr>
            <a:spLocks noGrp="1"/>
          </p:cNvSpPr>
          <p:nvPr>
            <p:ph type="pic" sz="quarter" idx="35" hasCustomPrompt="1"/>
          </p:nvPr>
        </p:nvSpPr>
        <p:spPr>
          <a:xfrm>
            <a:off x="60912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1" name="Picture Placeholder 4">
            <a:extLst>
              <a:ext uri="{FF2B5EF4-FFF2-40B4-BE49-F238E27FC236}">
                <a16:creationId xmlns:a16="http://schemas.microsoft.com/office/drawing/2014/main" id="{7B6092F4-0845-49F9-AE8A-3C4D69EBE22A}"/>
              </a:ext>
            </a:extLst>
          </p:cNvPr>
          <p:cNvSpPr>
            <a:spLocks noGrp="1"/>
          </p:cNvSpPr>
          <p:nvPr>
            <p:ph type="pic" sz="quarter" idx="36" hasCustomPrompt="1"/>
          </p:nvPr>
        </p:nvSpPr>
        <p:spPr>
          <a:xfrm>
            <a:off x="60912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2" name="Picture Placeholder 4">
            <a:extLst>
              <a:ext uri="{FF2B5EF4-FFF2-40B4-BE49-F238E27FC236}">
                <a16:creationId xmlns:a16="http://schemas.microsoft.com/office/drawing/2014/main" id="{135A3E73-5D28-4E0F-B562-EF2F488A10F5}"/>
              </a:ext>
            </a:extLst>
          </p:cNvPr>
          <p:cNvSpPr>
            <a:spLocks noGrp="1"/>
          </p:cNvSpPr>
          <p:nvPr>
            <p:ph type="pic" sz="quarter" idx="37" hasCustomPrompt="1"/>
          </p:nvPr>
        </p:nvSpPr>
        <p:spPr>
          <a:xfrm>
            <a:off x="60912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3" name="Picture Placeholder 4">
            <a:extLst>
              <a:ext uri="{FF2B5EF4-FFF2-40B4-BE49-F238E27FC236}">
                <a16:creationId xmlns:a16="http://schemas.microsoft.com/office/drawing/2014/main" id="{BA8FF157-B140-4C82-B2C1-4058A4FB1468}"/>
              </a:ext>
            </a:extLst>
          </p:cNvPr>
          <p:cNvSpPr>
            <a:spLocks noGrp="1"/>
          </p:cNvSpPr>
          <p:nvPr>
            <p:ph type="pic" sz="quarter" idx="38" hasCustomPrompt="1"/>
          </p:nvPr>
        </p:nvSpPr>
        <p:spPr>
          <a:xfrm>
            <a:off x="609120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4" name="Picture Placeholder 4">
            <a:extLst>
              <a:ext uri="{FF2B5EF4-FFF2-40B4-BE49-F238E27FC236}">
                <a16:creationId xmlns:a16="http://schemas.microsoft.com/office/drawing/2014/main" id="{75FE1A7D-18A9-4B13-83FC-F8D9C5A82174}"/>
              </a:ext>
            </a:extLst>
          </p:cNvPr>
          <p:cNvSpPr>
            <a:spLocks noGrp="1"/>
          </p:cNvSpPr>
          <p:nvPr>
            <p:ph type="pic" sz="quarter" idx="39" hasCustomPrompt="1"/>
          </p:nvPr>
        </p:nvSpPr>
        <p:spPr>
          <a:xfrm>
            <a:off x="812031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5" name="Picture Placeholder 4">
            <a:extLst>
              <a:ext uri="{FF2B5EF4-FFF2-40B4-BE49-F238E27FC236}">
                <a16:creationId xmlns:a16="http://schemas.microsoft.com/office/drawing/2014/main" id="{7F60C8A9-4A22-48B8-AAE6-DD071866CBA6}"/>
              </a:ext>
            </a:extLst>
          </p:cNvPr>
          <p:cNvSpPr>
            <a:spLocks noGrp="1"/>
          </p:cNvSpPr>
          <p:nvPr>
            <p:ph type="pic" sz="quarter" idx="40" hasCustomPrompt="1"/>
          </p:nvPr>
        </p:nvSpPr>
        <p:spPr>
          <a:xfrm>
            <a:off x="812031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6" name="Picture Placeholder 4">
            <a:extLst>
              <a:ext uri="{FF2B5EF4-FFF2-40B4-BE49-F238E27FC236}">
                <a16:creationId xmlns:a16="http://schemas.microsoft.com/office/drawing/2014/main" id="{8C950696-5ED8-499C-8393-9C12822E24CF}"/>
              </a:ext>
            </a:extLst>
          </p:cNvPr>
          <p:cNvSpPr>
            <a:spLocks noGrp="1"/>
          </p:cNvSpPr>
          <p:nvPr>
            <p:ph type="pic" sz="quarter" idx="41" hasCustomPrompt="1"/>
          </p:nvPr>
        </p:nvSpPr>
        <p:spPr>
          <a:xfrm>
            <a:off x="812031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7" name="Picture Placeholder 4">
            <a:extLst>
              <a:ext uri="{FF2B5EF4-FFF2-40B4-BE49-F238E27FC236}">
                <a16:creationId xmlns:a16="http://schemas.microsoft.com/office/drawing/2014/main" id="{E734B2E3-C17B-47AA-826B-86291866FE9F}"/>
              </a:ext>
            </a:extLst>
          </p:cNvPr>
          <p:cNvSpPr>
            <a:spLocks noGrp="1"/>
          </p:cNvSpPr>
          <p:nvPr>
            <p:ph type="pic" sz="quarter" idx="42" hasCustomPrompt="1"/>
          </p:nvPr>
        </p:nvSpPr>
        <p:spPr>
          <a:xfrm>
            <a:off x="812031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8" name="Picture Placeholder 4">
            <a:extLst>
              <a:ext uri="{FF2B5EF4-FFF2-40B4-BE49-F238E27FC236}">
                <a16:creationId xmlns:a16="http://schemas.microsoft.com/office/drawing/2014/main" id="{A49F0A20-0DEC-4CEF-8F47-A233C7FF6E76}"/>
              </a:ext>
            </a:extLst>
          </p:cNvPr>
          <p:cNvSpPr>
            <a:spLocks noGrp="1"/>
          </p:cNvSpPr>
          <p:nvPr>
            <p:ph type="pic" sz="quarter" idx="43" hasCustomPrompt="1"/>
          </p:nvPr>
        </p:nvSpPr>
        <p:spPr>
          <a:xfrm>
            <a:off x="10150714"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9" name="Picture Placeholder 4">
            <a:extLst>
              <a:ext uri="{FF2B5EF4-FFF2-40B4-BE49-F238E27FC236}">
                <a16:creationId xmlns:a16="http://schemas.microsoft.com/office/drawing/2014/main" id="{6D344541-70E4-46D2-9B8F-B089A1465678}"/>
              </a:ext>
            </a:extLst>
          </p:cNvPr>
          <p:cNvSpPr>
            <a:spLocks noGrp="1"/>
          </p:cNvSpPr>
          <p:nvPr>
            <p:ph type="pic" sz="quarter" idx="44" hasCustomPrompt="1"/>
          </p:nvPr>
        </p:nvSpPr>
        <p:spPr>
          <a:xfrm>
            <a:off x="10150714"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0" name="Picture Placeholder 4">
            <a:extLst>
              <a:ext uri="{FF2B5EF4-FFF2-40B4-BE49-F238E27FC236}">
                <a16:creationId xmlns:a16="http://schemas.microsoft.com/office/drawing/2014/main" id="{6AE18BEC-E812-445D-9EA8-32DA95BB6D2D}"/>
              </a:ext>
            </a:extLst>
          </p:cNvPr>
          <p:cNvSpPr>
            <a:spLocks noGrp="1"/>
          </p:cNvSpPr>
          <p:nvPr>
            <p:ph type="pic" sz="quarter" idx="45" hasCustomPrompt="1"/>
          </p:nvPr>
        </p:nvSpPr>
        <p:spPr>
          <a:xfrm>
            <a:off x="10150714"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1" name="Picture Placeholder 4">
            <a:extLst>
              <a:ext uri="{FF2B5EF4-FFF2-40B4-BE49-F238E27FC236}">
                <a16:creationId xmlns:a16="http://schemas.microsoft.com/office/drawing/2014/main" id="{7ADCD493-2B84-40DE-B877-B8B73BE07779}"/>
              </a:ext>
            </a:extLst>
          </p:cNvPr>
          <p:cNvSpPr>
            <a:spLocks noGrp="1"/>
          </p:cNvSpPr>
          <p:nvPr>
            <p:ph type="pic" sz="quarter" idx="46" hasCustomPrompt="1"/>
          </p:nvPr>
        </p:nvSpPr>
        <p:spPr>
          <a:xfrm>
            <a:off x="10150714"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Tree>
    <p:extLst>
      <p:ext uri="{BB962C8B-B14F-4D97-AF65-F5344CB8AC3E}">
        <p14:creationId xmlns:p14="http://schemas.microsoft.com/office/powerpoint/2010/main" val="658373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2536371" y="1707378"/>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84628975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83721"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2">
            <a:extLst>
              <a:ext uri="{FF2B5EF4-FFF2-40B4-BE49-F238E27FC236}">
                <a16:creationId xmlns:a16="http://schemas.microsoft.com/office/drawing/2014/main" id="{BF4CB3FF-4409-4A39-AE64-103EE4217B33}"/>
              </a:ext>
            </a:extLst>
          </p:cNvPr>
          <p:cNvSpPr>
            <a:spLocks noGrp="1"/>
          </p:cNvSpPr>
          <p:nvPr>
            <p:ph type="pic" sz="quarter" idx="11" hasCustomPrompt="1"/>
          </p:nvPr>
        </p:nvSpPr>
        <p:spPr>
          <a:xfrm>
            <a:off x="6168063"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81221039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3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593338"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1C184419-7C99-4765-9496-3E2F3CCBD120}"/>
              </a:ext>
            </a:extLst>
          </p:cNvPr>
          <p:cNvSpPr>
            <a:spLocks noGrp="1"/>
          </p:cNvSpPr>
          <p:nvPr>
            <p:ph type="pic" sz="quarter" idx="11" hasCustomPrompt="1"/>
          </p:nvPr>
        </p:nvSpPr>
        <p:spPr>
          <a:xfrm>
            <a:off x="4422000"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CB20C84D-4726-4ABB-980D-1A4E0034F45E}"/>
              </a:ext>
            </a:extLst>
          </p:cNvPr>
          <p:cNvSpPr>
            <a:spLocks noGrp="1"/>
          </p:cNvSpPr>
          <p:nvPr>
            <p:ph type="pic" sz="quarter" idx="12" hasCustomPrompt="1"/>
          </p:nvPr>
        </p:nvSpPr>
        <p:spPr>
          <a:xfrm>
            <a:off x="8250662"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63109127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4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49846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2">
            <a:extLst>
              <a:ext uri="{FF2B5EF4-FFF2-40B4-BE49-F238E27FC236}">
                <a16:creationId xmlns:a16="http://schemas.microsoft.com/office/drawing/2014/main" id="{BCA69B14-F3A5-40CA-9053-C18824AFF022}"/>
              </a:ext>
            </a:extLst>
          </p:cNvPr>
          <p:cNvSpPr>
            <a:spLocks noGrp="1"/>
          </p:cNvSpPr>
          <p:nvPr>
            <p:ph type="pic" sz="quarter" idx="11" hasCustomPrompt="1"/>
          </p:nvPr>
        </p:nvSpPr>
        <p:spPr>
          <a:xfrm>
            <a:off x="67232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8A9B3938-6137-4CDD-AB6D-51993EB85C32}"/>
              </a:ext>
            </a:extLst>
          </p:cNvPr>
          <p:cNvSpPr>
            <a:spLocks noGrp="1"/>
          </p:cNvSpPr>
          <p:nvPr>
            <p:ph type="pic" sz="quarter" idx="12" hasCustomPrompt="1"/>
          </p:nvPr>
        </p:nvSpPr>
        <p:spPr>
          <a:xfrm>
            <a:off x="632460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C86CC637-6409-48C1-AE9F-9B530F276B72}"/>
              </a:ext>
            </a:extLst>
          </p:cNvPr>
          <p:cNvSpPr>
            <a:spLocks noGrp="1"/>
          </p:cNvSpPr>
          <p:nvPr>
            <p:ph type="pic" sz="quarter" idx="13" hasCustomPrompt="1"/>
          </p:nvPr>
        </p:nvSpPr>
        <p:spPr>
          <a:xfrm>
            <a:off x="915074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14594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Image 3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2" y="0"/>
            <a:ext cx="4224758"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85402502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4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8">
            <a:extLst>
              <a:ext uri="{FF2B5EF4-FFF2-40B4-BE49-F238E27FC236}">
                <a16:creationId xmlns:a16="http://schemas.microsoft.com/office/drawing/2014/main" id="{95870C76-0347-47B9-9240-F07D46529E44}"/>
              </a:ext>
            </a:extLst>
          </p:cNvPr>
          <p:cNvSpPr>
            <a:spLocks noGrp="1"/>
          </p:cNvSpPr>
          <p:nvPr>
            <p:ph type="pic" sz="quarter" idx="13" hasCustomPrompt="1"/>
          </p:nvPr>
        </p:nvSpPr>
        <p:spPr>
          <a:xfrm>
            <a:off x="9199130"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5" name="Picture Placeholder 8">
            <a:extLst>
              <a:ext uri="{FF2B5EF4-FFF2-40B4-BE49-F238E27FC236}">
                <a16:creationId xmlns:a16="http://schemas.microsoft.com/office/drawing/2014/main" id="{8B81AC86-7581-4D58-835A-55765C67BC6E}"/>
              </a:ext>
            </a:extLst>
          </p:cNvPr>
          <p:cNvSpPr>
            <a:spLocks noGrp="1"/>
          </p:cNvSpPr>
          <p:nvPr>
            <p:ph type="pic" sz="quarter" idx="14" hasCustomPrompt="1"/>
          </p:nvPr>
        </p:nvSpPr>
        <p:spPr>
          <a:xfrm>
            <a:off x="6433458"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6" name="Picture Placeholder 8">
            <a:extLst>
              <a:ext uri="{FF2B5EF4-FFF2-40B4-BE49-F238E27FC236}">
                <a16:creationId xmlns:a16="http://schemas.microsoft.com/office/drawing/2014/main" id="{256AFB06-62EA-4C6E-809C-D29EC8EFB42F}"/>
              </a:ext>
            </a:extLst>
          </p:cNvPr>
          <p:cNvSpPr>
            <a:spLocks noGrp="1"/>
          </p:cNvSpPr>
          <p:nvPr>
            <p:ph type="pic" sz="quarter" idx="15" hasCustomPrompt="1"/>
          </p:nvPr>
        </p:nvSpPr>
        <p:spPr>
          <a:xfrm>
            <a:off x="3667786"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7" name="Picture Placeholder 8">
            <a:extLst>
              <a:ext uri="{FF2B5EF4-FFF2-40B4-BE49-F238E27FC236}">
                <a16:creationId xmlns:a16="http://schemas.microsoft.com/office/drawing/2014/main" id="{25176359-3DFF-4515-87CD-F33DEEF1C5DC}"/>
              </a:ext>
            </a:extLst>
          </p:cNvPr>
          <p:cNvSpPr>
            <a:spLocks noGrp="1"/>
          </p:cNvSpPr>
          <p:nvPr>
            <p:ph type="pic" sz="quarter" idx="16" hasCustomPrompt="1"/>
          </p:nvPr>
        </p:nvSpPr>
        <p:spPr>
          <a:xfrm>
            <a:off x="902114"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Tree>
    <p:extLst>
      <p:ext uri="{BB962C8B-B14F-4D97-AF65-F5344CB8AC3E}">
        <p14:creationId xmlns:p14="http://schemas.microsoft.com/office/powerpoint/2010/main" val="367078521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8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8">
            <a:extLst>
              <a:ext uri="{FF2B5EF4-FFF2-40B4-BE49-F238E27FC236}">
                <a16:creationId xmlns:a16="http://schemas.microsoft.com/office/drawing/2014/main" id="{DCE5FDE2-F0CA-4C5D-A875-798CB845F100}"/>
              </a:ext>
            </a:extLst>
          </p:cNvPr>
          <p:cNvSpPr>
            <a:spLocks noGrp="1"/>
          </p:cNvSpPr>
          <p:nvPr>
            <p:ph type="pic" sz="quarter" idx="17" hasCustomPrompt="1"/>
          </p:nvPr>
        </p:nvSpPr>
        <p:spPr>
          <a:xfrm>
            <a:off x="1053730"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7" name="Picture Placeholder 8">
            <a:extLst>
              <a:ext uri="{FF2B5EF4-FFF2-40B4-BE49-F238E27FC236}">
                <a16:creationId xmlns:a16="http://schemas.microsoft.com/office/drawing/2014/main" id="{79F108B7-08A3-4571-B3B3-0B684558D1C0}"/>
              </a:ext>
            </a:extLst>
          </p:cNvPr>
          <p:cNvSpPr>
            <a:spLocks noGrp="1"/>
          </p:cNvSpPr>
          <p:nvPr>
            <p:ph type="pic" sz="quarter" idx="18" hasCustomPrompt="1"/>
          </p:nvPr>
        </p:nvSpPr>
        <p:spPr>
          <a:xfrm>
            <a:off x="3938444"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9" name="Picture Placeholder 8">
            <a:extLst>
              <a:ext uri="{FF2B5EF4-FFF2-40B4-BE49-F238E27FC236}">
                <a16:creationId xmlns:a16="http://schemas.microsoft.com/office/drawing/2014/main" id="{731A0527-8DB3-494E-9C94-13CA878EC884}"/>
              </a:ext>
            </a:extLst>
          </p:cNvPr>
          <p:cNvSpPr>
            <a:spLocks noGrp="1"/>
          </p:cNvSpPr>
          <p:nvPr>
            <p:ph type="pic" sz="quarter" idx="19" hasCustomPrompt="1"/>
          </p:nvPr>
        </p:nvSpPr>
        <p:spPr>
          <a:xfrm>
            <a:off x="68231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1" name="Picture Placeholder 8">
            <a:extLst>
              <a:ext uri="{FF2B5EF4-FFF2-40B4-BE49-F238E27FC236}">
                <a16:creationId xmlns:a16="http://schemas.microsoft.com/office/drawing/2014/main" id="{4D8F4695-1F86-435E-8E6C-6806981F0315}"/>
              </a:ext>
            </a:extLst>
          </p:cNvPr>
          <p:cNvSpPr>
            <a:spLocks noGrp="1"/>
          </p:cNvSpPr>
          <p:nvPr>
            <p:ph type="pic" sz="quarter" idx="20" hasCustomPrompt="1"/>
          </p:nvPr>
        </p:nvSpPr>
        <p:spPr>
          <a:xfrm>
            <a:off x="97187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5" name="Picture Placeholder 8">
            <a:extLst>
              <a:ext uri="{FF2B5EF4-FFF2-40B4-BE49-F238E27FC236}">
                <a16:creationId xmlns:a16="http://schemas.microsoft.com/office/drawing/2014/main" id="{9EE69341-B076-4419-99EB-457552FB20C4}"/>
              </a:ext>
            </a:extLst>
          </p:cNvPr>
          <p:cNvSpPr>
            <a:spLocks noGrp="1"/>
          </p:cNvSpPr>
          <p:nvPr>
            <p:ph type="pic" sz="quarter" idx="21" hasCustomPrompt="1"/>
          </p:nvPr>
        </p:nvSpPr>
        <p:spPr>
          <a:xfrm>
            <a:off x="105425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7" name="Picture Placeholder 8">
            <a:extLst>
              <a:ext uri="{FF2B5EF4-FFF2-40B4-BE49-F238E27FC236}">
                <a16:creationId xmlns:a16="http://schemas.microsoft.com/office/drawing/2014/main" id="{A2C775F5-EA59-45F5-9173-3649DFC6BE11}"/>
              </a:ext>
            </a:extLst>
          </p:cNvPr>
          <p:cNvSpPr>
            <a:spLocks noGrp="1"/>
          </p:cNvSpPr>
          <p:nvPr>
            <p:ph type="pic" sz="quarter" idx="22" hasCustomPrompt="1"/>
          </p:nvPr>
        </p:nvSpPr>
        <p:spPr>
          <a:xfrm>
            <a:off x="393844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9" name="Picture Placeholder 8">
            <a:extLst>
              <a:ext uri="{FF2B5EF4-FFF2-40B4-BE49-F238E27FC236}">
                <a16:creationId xmlns:a16="http://schemas.microsoft.com/office/drawing/2014/main" id="{B93F3577-2AFB-4CBA-8702-74751AF779E3}"/>
              </a:ext>
            </a:extLst>
          </p:cNvPr>
          <p:cNvSpPr>
            <a:spLocks noGrp="1"/>
          </p:cNvSpPr>
          <p:nvPr>
            <p:ph type="pic" sz="quarter" idx="23" hasCustomPrompt="1"/>
          </p:nvPr>
        </p:nvSpPr>
        <p:spPr>
          <a:xfrm>
            <a:off x="6823158"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41" name="Picture Placeholder 8">
            <a:extLst>
              <a:ext uri="{FF2B5EF4-FFF2-40B4-BE49-F238E27FC236}">
                <a16:creationId xmlns:a16="http://schemas.microsoft.com/office/drawing/2014/main" id="{FB24CD8E-3869-4897-B2BD-FC19570FD14D}"/>
              </a:ext>
            </a:extLst>
          </p:cNvPr>
          <p:cNvSpPr>
            <a:spLocks noGrp="1"/>
          </p:cNvSpPr>
          <p:nvPr>
            <p:ph type="pic" sz="quarter" idx="24" hasCustomPrompt="1"/>
          </p:nvPr>
        </p:nvSpPr>
        <p:spPr>
          <a:xfrm>
            <a:off x="9707872"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12348185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5 images - Rect-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501198"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276542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502965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29388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9558110"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407662169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8368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103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3839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57536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6888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81317765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2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6082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3817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553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106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2328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506298338"/>
      </p:ext>
    </p:extLst>
  </p:cSld>
  <p:clrMapOvr>
    <a:masterClrMapping/>
  </p:clrMapOvr>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3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3817369"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553141"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235018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4614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904425287"/>
      </p:ext>
    </p:extLst>
  </p:cSld>
  <p:clrMapOvr>
    <a:masterClrMapping/>
  </p:clrMapOvr>
  <p:extLst>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4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572191"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9203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242910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46933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69575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044397141"/>
      </p:ext>
    </p:extLst>
  </p:cSld>
  <p:clrMapOvr>
    <a:masterClrMapping/>
  </p:clrMapOvr>
  <p:extLst>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5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2382500"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4646728"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691095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9175184"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3784148017"/>
      </p:ext>
    </p:extLst>
  </p:cSld>
  <p:clrMapOvr>
    <a:masterClrMapping/>
  </p:clrMapOvr>
  <p:extLst>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4 images - Rect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35079"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3C1924ED-C7B1-4FE7-8027-CF7DBACFF7F9}"/>
              </a:ext>
            </a:extLst>
          </p:cNvPr>
          <p:cNvSpPr>
            <a:spLocks noGrp="1"/>
          </p:cNvSpPr>
          <p:nvPr>
            <p:ph type="pic" sz="quarter" idx="11" hasCustomPrompt="1"/>
          </p:nvPr>
        </p:nvSpPr>
        <p:spPr>
          <a:xfrm>
            <a:off x="3589027"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64D67F7A-E6BE-496D-A348-33E2CA194EE2}"/>
              </a:ext>
            </a:extLst>
          </p:cNvPr>
          <p:cNvSpPr>
            <a:spLocks noGrp="1"/>
          </p:cNvSpPr>
          <p:nvPr>
            <p:ph type="pic" sz="quarter" idx="12" hasCustomPrompt="1"/>
          </p:nvPr>
        </p:nvSpPr>
        <p:spPr>
          <a:xfrm>
            <a:off x="6442974"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563F2136-5119-4D52-B7CC-3467C8A413D2}"/>
              </a:ext>
            </a:extLst>
          </p:cNvPr>
          <p:cNvSpPr>
            <a:spLocks noGrp="1"/>
          </p:cNvSpPr>
          <p:nvPr>
            <p:ph type="pic" sz="quarter" idx="13" hasCustomPrompt="1"/>
          </p:nvPr>
        </p:nvSpPr>
        <p:spPr>
          <a:xfrm>
            <a:off x="9296921"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27390320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8 images - rect with about - team">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059DF7B8-8FD6-4AA2-B829-8D4DB6F6AD05}"/>
              </a:ext>
            </a:extLst>
          </p:cNvPr>
          <p:cNvSpPr>
            <a:spLocks noGrp="1"/>
          </p:cNvSpPr>
          <p:nvPr>
            <p:ph type="pic" sz="quarter" idx="29" hasCustomPrompt="1"/>
          </p:nvPr>
        </p:nvSpPr>
        <p:spPr>
          <a:xfrm>
            <a:off x="1054099" y="3919144"/>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6416B38A-FA4E-4F10-93A2-92536D83E46D}"/>
              </a:ext>
            </a:extLst>
          </p:cNvPr>
          <p:cNvSpPr>
            <a:spLocks noGrp="1"/>
          </p:cNvSpPr>
          <p:nvPr>
            <p:ph type="pic" sz="quarter" idx="30" hasCustomPrompt="1"/>
          </p:nvPr>
        </p:nvSpPr>
        <p:spPr>
          <a:xfrm>
            <a:off x="3939442"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0" name="Picture Placeholder 2">
            <a:extLst>
              <a:ext uri="{FF2B5EF4-FFF2-40B4-BE49-F238E27FC236}">
                <a16:creationId xmlns:a16="http://schemas.microsoft.com/office/drawing/2014/main" id="{78BF991D-E036-4504-B740-87328D703238}"/>
              </a:ext>
            </a:extLst>
          </p:cNvPr>
          <p:cNvSpPr>
            <a:spLocks noGrp="1"/>
          </p:cNvSpPr>
          <p:nvPr>
            <p:ph type="pic" sz="quarter" idx="31" hasCustomPrompt="1"/>
          </p:nvPr>
        </p:nvSpPr>
        <p:spPr>
          <a:xfrm>
            <a:off x="6824784"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1" name="Picture Placeholder 2">
            <a:extLst>
              <a:ext uri="{FF2B5EF4-FFF2-40B4-BE49-F238E27FC236}">
                <a16:creationId xmlns:a16="http://schemas.microsoft.com/office/drawing/2014/main" id="{CF6866B4-4EEE-457A-8999-E707B8E8ABC9}"/>
              </a:ext>
            </a:extLst>
          </p:cNvPr>
          <p:cNvSpPr>
            <a:spLocks noGrp="1"/>
          </p:cNvSpPr>
          <p:nvPr>
            <p:ph type="pic" sz="quarter" idx="32" hasCustomPrompt="1"/>
          </p:nvPr>
        </p:nvSpPr>
        <p:spPr>
          <a:xfrm>
            <a:off x="9707872" y="3919456"/>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 name="Picture Placeholder 2">
            <a:extLst>
              <a:ext uri="{FF2B5EF4-FFF2-40B4-BE49-F238E27FC236}">
                <a16:creationId xmlns:a16="http://schemas.microsoft.com/office/drawing/2014/main" id="{13AF2CD5-BA7B-4069-BD7D-41F814DEDB4A}"/>
              </a:ext>
            </a:extLst>
          </p:cNvPr>
          <p:cNvSpPr>
            <a:spLocks noGrp="1"/>
          </p:cNvSpPr>
          <p:nvPr>
            <p:ph type="pic" sz="quarter" idx="25" hasCustomPrompt="1"/>
          </p:nvPr>
        </p:nvSpPr>
        <p:spPr>
          <a:xfrm>
            <a:off x="1054099" y="1679122"/>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D54D73A2-3EEE-4B62-B64B-7AACF43C47A0}"/>
              </a:ext>
            </a:extLst>
          </p:cNvPr>
          <p:cNvSpPr>
            <a:spLocks noGrp="1"/>
          </p:cNvSpPr>
          <p:nvPr>
            <p:ph type="pic" sz="quarter" idx="26" hasCustomPrompt="1"/>
          </p:nvPr>
        </p:nvSpPr>
        <p:spPr>
          <a:xfrm>
            <a:off x="3939442"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2">
            <a:extLst>
              <a:ext uri="{FF2B5EF4-FFF2-40B4-BE49-F238E27FC236}">
                <a16:creationId xmlns:a16="http://schemas.microsoft.com/office/drawing/2014/main" id="{961C4D71-3902-4E3F-AF48-A2BB2E915505}"/>
              </a:ext>
            </a:extLst>
          </p:cNvPr>
          <p:cNvSpPr>
            <a:spLocks noGrp="1"/>
          </p:cNvSpPr>
          <p:nvPr>
            <p:ph type="pic" sz="quarter" idx="27" hasCustomPrompt="1"/>
          </p:nvPr>
        </p:nvSpPr>
        <p:spPr>
          <a:xfrm>
            <a:off x="6824784"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
            <a:extLst>
              <a:ext uri="{FF2B5EF4-FFF2-40B4-BE49-F238E27FC236}">
                <a16:creationId xmlns:a16="http://schemas.microsoft.com/office/drawing/2014/main" id="{DAF1E7DD-50FA-462F-99CD-F05038A10FC4}"/>
              </a:ext>
            </a:extLst>
          </p:cNvPr>
          <p:cNvSpPr>
            <a:spLocks noGrp="1"/>
          </p:cNvSpPr>
          <p:nvPr>
            <p:ph type="pic" sz="quarter" idx="28" hasCustomPrompt="1"/>
          </p:nvPr>
        </p:nvSpPr>
        <p:spPr>
          <a:xfrm>
            <a:off x="9707872" y="16837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450140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Image 4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345233" y="541176"/>
            <a:ext cx="5029200" cy="5766318"/>
          </a:xfrm>
          <a:prstGeom prst="rect">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30162620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0 images - team 5">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5C09755D-34F5-497F-AC11-EF83D8E62500}"/>
              </a:ext>
            </a:extLst>
          </p:cNvPr>
          <p:cNvSpPr>
            <a:spLocks noGrp="1"/>
          </p:cNvSpPr>
          <p:nvPr>
            <p:ph type="pic" sz="quarter" idx="11" hasCustomPrompt="1"/>
          </p:nvPr>
        </p:nvSpPr>
        <p:spPr>
          <a:xfrm>
            <a:off x="987706"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2">
            <a:extLst>
              <a:ext uri="{FF2B5EF4-FFF2-40B4-BE49-F238E27FC236}">
                <a16:creationId xmlns:a16="http://schemas.microsoft.com/office/drawing/2014/main" id="{556C6852-39AD-40BC-99C0-AC0B766F2F51}"/>
              </a:ext>
            </a:extLst>
          </p:cNvPr>
          <p:cNvSpPr>
            <a:spLocks noGrp="1"/>
          </p:cNvSpPr>
          <p:nvPr>
            <p:ph type="pic" sz="quarter" idx="12" hasCustomPrompt="1"/>
          </p:nvPr>
        </p:nvSpPr>
        <p:spPr>
          <a:xfrm>
            <a:off x="3084653"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0" name="Picture Placeholder 2">
            <a:extLst>
              <a:ext uri="{FF2B5EF4-FFF2-40B4-BE49-F238E27FC236}">
                <a16:creationId xmlns:a16="http://schemas.microsoft.com/office/drawing/2014/main" id="{7DE59B39-4659-418A-8EDC-72F41917436A}"/>
              </a:ext>
            </a:extLst>
          </p:cNvPr>
          <p:cNvSpPr>
            <a:spLocks noGrp="1"/>
          </p:cNvSpPr>
          <p:nvPr>
            <p:ph type="pic" sz="quarter" idx="13" hasCustomPrompt="1"/>
          </p:nvPr>
        </p:nvSpPr>
        <p:spPr>
          <a:xfrm>
            <a:off x="5181600"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1" name="Picture Placeholder 2">
            <a:extLst>
              <a:ext uri="{FF2B5EF4-FFF2-40B4-BE49-F238E27FC236}">
                <a16:creationId xmlns:a16="http://schemas.microsoft.com/office/drawing/2014/main" id="{71721EE9-DC48-4A90-8166-69B1BE2884A8}"/>
              </a:ext>
            </a:extLst>
          </p:cNvPr>
          <p:cNvSpPr>
            <a:spLocks noGrp="1"/>
          </p:cNvSpPr>
          <p:nvPr>
            <p:ph type="pic" sz="quarter" idx="14" hasCustomPrompt="1"/>
          </p:nvPr>
        </p:nvSpPr>
        <p:spPr>
          <a:xfrm>
            <a:off x="7278547"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2" name="Picture Placeholder 2">
            <a:extLst>
              <a:ext uri="{FF2B5EF4-FFF2-40B4-BE49-F238E27FC236}">
                <a16:creationId xmlns:a16="http://schemas.microsoft.com/office/drawing/2014/main" id="{BF1C6F22-E486-4A65-BA9A-D5DDE1711C7E}"/>
              </a:ext>
            </a:extLst>
          </p:cNvPr>
          <p:cNvSpPr>
            <a:spLocks noGrp="1"/>
          </p:cNvSpPr>
          <p:nvPr>
            <p:ph type="pic" sz="quarter" idx="15" hasCustomPrompt="1"/>
          </p:nvPr>
        </p:nvSpPr>
        <p:spPr>
          <a:xfrm>
            <a:off x="9375494"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3" name="Picture Placeholder 2">
            <a:extLst>
              <a:ext uri="{FF2B5EF4-FFF2-40B4-BE49-F238E27FC236}">
                <a16:creationId xmlns:a16="http://schemas.microsoft.com/office/drawing/2014/main" id="{1250D8CA-8C33-40A0-A305-872F163EFFBC}"/>
              </a:ext>
            </a:extLst>
          </p:cNvPr>
          <p:cNvSpPr>
            <a:spLocks noGrp="1"/>
          </p:cNvSpPr>
          <p:nvPr>
            <p:ph type="pic" sz="quarter" idx="16" hasCustomPrompt="1"/>
          </p:nvPr>
        </p:nvSpPr>
        <p:spPr>
          <a:xfrm>
            <a:off x="987706"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4" name="Picture Placeholder 2">
            <a:extLst>
              <a:ext uri="{FF2B5EF4-FFF2-40B4-BE49-F238E27FC236}">
                <a16:creationId xmlns:a16="http://schemas.microsoft.com/office/drawing/2014/main" id="{982D066C-C010-4B6B-9517-1EDBA78D57F8}"/>
              </a:ext>
            </a:extLst>
          </p:cNvPr>
          <p:cNvSpPr>
            <a:spLocks noGrp="1"/>
          </p:cNvSpPr>
          <p:nvPr>
            <p:ph type="pic" sz="quarter" idx="17" hasCustomPrompt="1"/>
          </p:nvPr>
        </p:nvSpPr>
        <p:spPr>
          <a:xfrm>
            <a:off x="3084653"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5" name="Picture Placeholder 2">
            <a:extLst>
              <a:ext uri="{FF2B5EF4-FFF2-40B4-BE49-F238E27FC236}">
                <a16:creationId xmlns:a16="http://schemas.microsoft.com/office/drawing/2014/main" id="{971E7C66-C6C2-43FE-862B-A32FA2F277E1}"/>
              </a:ext>
            </a:extLst>
          </p:cNvPr>
          <p:cNvSpPr>
            <a:spLocks noGrp="1"/>
          </p:cNvSpPr>
          <p:nvPr>
            <p:ph type="pic" sz="quarter" idx="18" hasCustomPrompt="1"/>
          </p:nvPr>
        </p:nvSpPr>
        <p:spPr>
          <a:xfrm>
            <a:off x="5181600"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85838117-36BC-4337-B825-5D42725E7DA4}"/>
              </a:ext>
            </a:extLst>
          </p:cNvPr>
          <p:cNvSpPr>
            <a:spLocks noGrp="1"/>
          </p:cNvSpPr>
          <p:nvPr>
            <p:ph type="pic" sz="quarter" idx="19" hasCustomPrompt="1"/>
          </p:nvPr>
        </p:nvSpPr>
        <p:spPr>
          <a:xfrm>
            <a:off x="7278547"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5401C3BB-30A5-476C-878F-87E8566B020A}"/>
              </a:ext>
            </a:extLst>
          </p:cNvPr>
          <p:cNvSpPr>
            <a:spLocks noGrp="1"/>
          </p:cNvSpPr>
          <p:nvPr>
            <p:ph type="pic" sz="quarter" idx="20" hasCustomPrompt="1"/>
          </p:nvPr>
        </p:nvSpPr>
        <p:spPr>
          <a:xfrm>
            <a:off x="9375494"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21377397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5 images - team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40CE420D-59AC-433A-A8AC-BE2289011952}"/>
              </a:ext>
            </a:extLst>
          </p:cNvPr>
          <p:cNvSpPr>
            <a:spLocks noGrp="1"/>
          </p:cNvSpPr>
          <p:nvPr>
            <p:ph type="pic" sz="quarter" idx="12" hasCustomPrompt="1"/>
          </p:nvPr>
        </p:nvSpPr>
        <p:spPr>
          <a:xfrm>
            <a:off x="3003271"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4D7F8998-62BE-402D-AC11-DBB7D2808B4A}"/>
              </a:ext>
            </a:extLst>
          </p:cNvPr>
          <p:cNvSpPr>
            <a:spLocks noGrp="1"/>
          </p:cNvSpPr>
          <p:nvPr>
            <p:ph type="pic" sz="quarter" idx="13" hasCustomPrompt="1"/>
          </p:nvPr>
        </p:nvSpPr>
        <p:spPr>
          <a:xfrm>
            <a:off x="5120439"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27B8BFC5-50A3-4A70-B33B-686B1D794984}"/>
              </a:ext>
            </a:extLst>
          </p:cNvPr>
          <p:cNvSpPr>
            <a:spLocks noGrp="1"/>
          </p:cNvSpPr>
          <p:nvPr>
            <p:ph type="pic" sz="quarter" idx="14" hasCustomPrompt="1"/>
          </p:nvPr>
        </p:nvSpPr>
        <p:spPr>
          <a:xfrm>
            <a:off x="7237607"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ABB374A7-4BA7-4165-90D5-B02338734D66}"/>
              </a:ext>
            </a:extLst>
          </p:cNvPr>
          <p:cNvSpPr>
            <a:spLocks noGrp="1"/>
          </p:cNvSpPr>
          <p:nvPr>
            <p:ph type="pic" sz="quarter" idx="15" hasCustomPrompt="1"/>
          </p:nvPr>
        </p:nvSpPr>
        <p:spPr>
          <a:xfrm>
            <a:off x="9354775"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08007807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5 images - team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0495899D-1316-4274-AEEE-776EF01B6D4E}"/>
              </a:ext>
            </a:extLst>
          </p:cNvPr>
          <p:cNvSpPr>
            <a:spLocks noGrp="1"/>
          </p:cNvSpPr>
          <p:nvPr>
            <p:ph type="pic" sz="quarter" idx="13" hasCustomPrompt="1"/>
          </p:nvPr>
        </p:nvSpPr>
        <p:spPr>
          <a:xfrm>
            <a:off x="3039026"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249E2B2C-1F93-4949-9126-2FF3650AE445}"/>
              </a:ext>
            </a:extLst>
          </p:cNvPr>
          <p:cNvSpPr>
            <a:spLocks noGrp="1"/>
          </p:cNvSpPr>
          <p:nvPr>
            <p:ph type="pic" sz="quarter" idx="14" hasCustomPrompt="1"/>
          </p:nvPr>
        </p:nvSpPr>
        <p:spPr>
          <a:xfrm>
            <a:off x="5191949"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26BAEF59-4CE0-4FCB-BB00-ACC2E5B183FD}"/>
              </a:ext>
            </a:extLst>
          </p:cNvPr>
          <p:cNvSpPr>
            <a:spLocks noGrp="1"/>
          </p:cNvSpPr>
          <p:nvPr>
            <p:ph type="pic" sz="quarter" idx="15" hasCustomPrompt="1"/>
          </p:nvPr>
        </p:nvSpPr>
        <p:spPr>
          <a:xfrm>
            <a:off x="7344872"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8D9ED4DB-F122-48F8-B710-8A204CFD2F2B}"/>
              </a:ext>
            </a:extLst>
          </p:cNvPr>
          <p:cNvSpPr>
            <a:spLocks noGrp="1"/>
          </p:cNvSpPr>
          <p:nvPr>
            <p:ph type="pic" sz="quarter" idx="16" hasCustomPrompt="1"/>
          </p:nvPr>
        </p:nvSpPr>
        <p:spPr>
          <a:xfrm>
            <a:off x="9497794"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92287840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2 images - team 7">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1262550"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1262550"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1262550"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1262550"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4857563" y="164927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DC10D2A5-F299-4F8A-AABF-F54A032A32BB}"/>
              </a:ext>
            </a:extLst>
          </p:cNvPr>
          <p:cNvSpPr>
            <a:spLocks noGrp="1"/>
          </p:cNvSpPr>
          <p:nvPr>
            <p:ph type="pic" sz="quarter" idx="16" hasCustomPrompt="1"/>
          </p:nvPr>
        </p:nvSpPr>
        <p:spPr>
          <a:xfrm>
            <a:off x="8452576" y="165348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4857563" y="2770068"/>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4857563" y="3890866"/>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485756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5" name="Picture Placeholder 2">
            <a:extLst>
              <a:ext uri="{FF2B5EF4-FFF2-40B4-BE49-F238E27FC236}">
                <a16:creationId xmlns:a16="http://schemas.microsoft.com/office/drawing/2014/main" id="{D120603E-CB79-45D6-AE76-212DD03793DC}"/>
              </a:ext>
            </a:extLst>
          </p:cNvPr>
          <p:cNvSpPr>
            <a:spLocks noGrp="1"/>
          </p:cNvSpPr>
          <p:nvPr>
            <p:ph type="pic" sz="quarter" idx="20" hasCustomPrompt="1"/>
          </p:nvPr>
        </p:nvSpPr>
        <p:spPr>
          <a:xfrm>
            <a:off x="8452576" y="277288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6" name="Picture Placeholder 2">
            <a:extLst>
              <a:ext uri="{FF2B5EF4-FFF2-40B4-BE49-F238E27FC236}">
                <a16:creationId xmlns:a16="http://schemas.microsoft.com/office/drawing/2014/main" id="{34E11A4B-888B-4252-8971-B52BD87639D0}"/>
              </a:ext>
            </a:extLst>
          </p:cNvPr>
          <p:cNvSpPr>
            <a:spLocks noGrp="1"/>
          </p:cNvSpPr>
          <p:nvPr>
            <p:ph type="pic" sz="quarter" idx="21" hasCustomPrompt="1"/>
          </p:nvPr>
        </p:nvSpPr>
        <p:spPr>
          <a:xfrm>
            <a:off x="8452576" y="389227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7" name="Picture Placeholder 2">
            <a:extLst>
              <a:ext uri="{FF2B5EF4-FFF2-40B4-BE49-F238E27FC236}">
                <a16:creationId xmlns:a16="http://schemas.microsoft.com/office/drawing/2014/main" id="{5C92F197-E465-47AA-BF8E-17A1A502E28B}"/>
              </a:ext>
            </a:extLst>
          </p:cNvPr>
          <p:cNvSpPr>
            <a:spLocks noGrp="1"/>
          </p:cNvSpPr>
          <p:nvPr>
            <p:ph type="pic" sz="quarter" idx="22" hasCustomPrompt="1"/>
          </p:nvPr>
        </p:nvSpPr>
        <p:spPr>
          <a:xfrm>
            <a:off x="8452576"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230842307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6 images - team 8">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700575"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700575"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700575"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700575"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3581213"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3581213"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3581213"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358121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8" name="Picture Placeholder 2">
            <a:extLst>
              <a:ext uri="{FF2B5EF4-FFF2-40B4-BE49-F238E27FC236}">
                <a16:creationId xmlns:a16="http://schemas.microsoft.com/office/drawing/2014/main" id="{D619A382-363B-4991-A2FE-768618F16CC4}"/>
              </a:ext>
            </a:extLst>
          </p:cNvPr>
          <p:cNvSpPr>
            <a:spLocks noGrp="1"/>
          </p:cNvSpPr>
          <p:nvPr>
            <p:ph type="pic" sz="quarter" idx="23" hasCustomPrompt="1"/>
          </p:nvPr>
        </p:nvSpPr>
        <p:spPr>
          <a:xfrm>
            <a:off x="6461851"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F34BDEE1-2270-4993-897B-A8C8A95E0A83}"/>
              </a:ext>
            </a:extLst>
          </p:cNvPr>
          <p:cNvSpPr>
            <a:spLocks noGrp="1"/>
          </p:cNvSpPr>
          <p:nvPr>
            <p:ph type="pic" sz="quarter" idx="24" hasCustomPrompt="1"/>
          </p:nvPr>
        </p:nvSpPr>
        <p:spPr>
          <a:xfrm>
            <a:off x="6461851"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8" name="Picture Placeholder 2">
            <a:extLst>
              <a:ext uri="{FF2B5EF4-FFF2-40B4-BE49-F238E27FC236}">
                <a16:creationId xmlns:a16="http://schemas.microsoft.com/office/drawing/2014/main" id="{67ADF263-3ADA-4705-B2F1-4E8F25D87217}"/>
              </a:ext>
            </a:extLst>
          </p:cNvPr>
          <p:cNvSpPr>
            <a:spLocks noGrp="1"/>
          </p:cNvSpPr>
          <p:nvPr>
            <p:ph type="pic" sz="quarter" idx="25" hasCustomPrompt="1"/>
          </p:nvPr>
        </p:nvSpPr>
        <p:spPr>
          <a:xfrm>
            <a:off x="6461851"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9" name="Picture Placeholder 2">
            <a:extLst>
              <a:ext uri="{FF2B5EF4-FFF2-40B4-BE49-F238E27FC236}">
                <a16:creationId xmlns:a16="http://schemas.microsoft.com/office/drawing/2014/main" id="{98D87CA5-8D83-40C6-B101-E31BCC231D99}"/>
              </a:ext>
            </a:extLst>
          </p:cNvPr>
          <p:cNvSpPr>
            <a:spLocks noGrp="1"/>
          </p:cNvSpPr>
          <p:nvPr>
            <p:ph type="pic" sz="quarter" idx="26" hasCustomPrompt="1"/>
          </p:nvPr>
        </p:nvSpPr>
        <p:spPr>
          <a:xfrm>
            <a:off x="6461851"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5AA6687C-C965-4D8E-BC80-A8B185F13E79}"/>
              </a:ext>
            </a:extLst>
          </p:cNvPr>
          <p:cNvSpPr>
            <a:spLocks noGrp="1"/>
          </p:cNvSpPr>
          <p:nvPr>
            <p:ph type="pic" sz="quarter" idx="27" hasCustomPrompt="1"/>
          </p:nvPr>
        </p:nvSpPr>
        <p:spPr>
          <a:xfrm>
            <a:off x="9342489"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93206BA2-0927-49D0-98BB-DFCE6A686426}"/>
              </a:ext>
            </a:extLst>
          </p:cNvPr>
          <p:cNvSpPr>
            <a:spLocks noGrp="1"/>
          </p:cNvSpPr>
          <p:nvPr>
            <p:ph type="pic" sz="quarter" idx="28" hasCustomPrompt="1"/>
          </p:nvPr>
        </p:nvSpPr>
        <p:spPr>
          <a:xfrm>
            <a:off x="9342489"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CB92B1F2-6FC9-463C-93F1-694D513B436A}"/>
              </a:ext>
            </a:extLst>
          </p:cNvPr>
          <p:cNvSpPr>
            <a:spLocks noGrp="1"/>
          </p:cNvSpPr>
          <p:nvPr>
            <p:ph type="pic" sz="quarter" idx="29" hasCustomPrompt="1"/>
          </p:nvPr>
        </p:nvSpPr>
        <p:spPr>
          <a:xfrm>
            <a:off x="9342489"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9387D6B5-963A-4141-BE76-DE8FB2751319}"/>
              </a:ext>
            </a:extLst>
          </p:cNvPr>
          <p:cNvSpPr>
            <a:spLocks noGrp="1"/>
          </p:cNvSpPr>
          <p:nvPr>
            <p:ph type="pic" sz="quarter" idx="30" hasCustomPrompt="1"/>
          </p:nvPr>
        </p:nvSpPr>
        <p:spPr>
          <a:xfrm>
            <a:off x="9342489"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106670943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0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5" name="Picture Placeholder 2">
            <a:extLst>
              <a:ext uri="{FF2B5EF4-FFF2-40B4-BE49-F238E27FC236}">
                <a16:creationId xmlns:a16="http://schemas.microsoft.com/office/drawing/2014/main" id="{3EDAB113-C8DB-4F87-A67E-2FA133A0375B}"/>
              </a:ext>
            </a:extLst>
          </p:cNvPr>
          <p:cNvSpPr>
            <a:spLocks noGrp="1"/>
          </p:cNvSpPr>
          <p:nvPr>
            <p:ph type="pic" sz="quarter" idx="11" hasCustomPrompt="1"/>
          </p:nvPr>
        </p:nvSpPr>
        <p:spPr>
          <a:xfrm>
            <a:off x="1094355"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132CF3D3-95B0-4348-ACB1-8C25AE05DAEB}"/>
              </a:ext>
            </a:extLst>
          </p:cNvPr>
          <p:cNvSpPr>
            <a:spLocks noGrp="1"/>
          </p:cNvSpPr>
          <p:nvPr>
            <p:ph type="pic" sz="quarter" idx="12" hasCustomPrompt="1"/>
          </p:nvPr>
        </p:nvSpPr>
        <p:spPr>
          <a:xfrm>
            <a:off x="3145284"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6839174E-9686-4E5B-A7FB-0D0214EA937B}"/>
              </a:ext>
            </a:extLst>
          </p:cNvPr>
          <p:cNvSpPr>
            <a:spLocks noGrp="1"/>
          </p:cNvSpPr>
          <p:nvPr>
            <p:ph type="pic" sz="quarter" idx="13" hasCustomPrompt="1"/>
          </p:nvPr>
        </p:nvSpPr>
        <p:spPr>
          <a:xfrm>
            <a:off x="5196213"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8" name="Picture Placeholder 2">
            <a:extLst>
              <a:ext uri="{FF2B5EF4-FFF2-40B4-BE49-F238E27FC236}">
                <a16:creationId xmlns:a16="http://schemas.microsoft.com/office/drawing/2014/main" id="{FA050801-04AC-4F50-90DD-44E0F60C17DC}"/>
              </a:ext>
            </a:extLst>
          </p:cNvPr>
          <p:cNvSpPr>
            <a:spLocks noGrp="1"/>
          </p:cNvSpPr>
          <p:nvPr>
            <p:ph type="pic" sz="quarter" idx="14" hasCustomPrompt="1"/>
          </p:nvPr>
        </p:nvSpPr>
        <p:spPr>
          <a:xfrm>
            <a:off x="7247142"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9" name="Picture Placeholder 2">
            <a:extLst>
              <a:ext uri="{FF2B5EF4-FFF2-40B4-BE49-F238E27FC236}">
                <a16:creationId xmlns:a16="http://schemas.microsoft.com/office/drawing/2014/main" id="{C148F322-12FC-4EE5-9D93-F45F8F19F2B1}"/>
              </a:ext>
            </a:extLst>
          </p:cNvPr>
          <p:cNvSpPr>
            <a:spLocks noGrp="1"/>
          </p:cNvSpPr>
          <p:nvPr>
            <p:ph type="pic" sz="quarter" idx="15" hasCustomPrompt="1"/>
          </p:nvPr>
        </p:nvSpPr>
        <p:spPr>
          <a:xfrm>
            <a:off x="9298071"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0" name="Picture Placeholder 2">
            <a:extLst>
              <a:ext uri="{FF2B5EF4-FFF2-40B4-BE49-F238E27FC236}">
                <a16:creationId xmlns:a16="http://schemas.microsoft.com/office/drawing/2014/main" id="{23608B07-5F26-4109-88EB-A11A3AD8051E}"/>
              </a:ext>
            </a:extLst>
          </p:cNvPr>
          <p:cNvSpPr>
            <a:spLocks noGrp="1"/>
          </p:cNvSpPr>
          <p:nvPr>
            <p:ph type="pic" sz="quarter" idx="16" hasCustomPrompt="1"/>
          </p:nvPr>
        </p:nvSpPr>
        <p:spPr>
          <a:xfrm>
            <a:off x="1094355"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1" name="Picture Placeholder 2">
            <a:extLst>
              <a:ext uri="{FF2B5EF4-FFF2-40B4-BE49-F238E27FC236}">
                <a16:creationId xmlns:a16="http://schemas.microsoft.com/office/drawing/2014/main" id="{53005D8E-FC72-4277-9413-7C848CAAAEE8}"/>
              </a:ext>
            </a:extLst>
          </p:cNvPr>
          <p:cNvSpPr>
            <a:spLocks noGrp="1"/>
          </p:cNvSpPr>
          <p:nvPr>
            <p:ph type="pic" sz="quarter" idx="17" hasCustomPrompt="1"/>
          </p:nvPr>
        </p:nvSpPr>
        <p:spPr>
          <a:xfrm>
            <a:off x="3145284"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2" name="Picture Placeholder 2">
            <a:extLst>
              <a:ext uri="{FF2B5EF4-FFF2-40B4-BE49-F238E27FC236}">
                <a16:creationId xmlns:a16="http://schemas.microsoft.com/office/drawing/2014/main" id="{2B46D53C-B083-4A46-B726-F352676EBF7A}"/>
              </a:ext>
            </a:extLst>
          </p:cNvPr>
          <p:cNvSpPr>
            <a:spLocks noGrp="1"/>
          </p:cNvSpPr>
          <p:nvPr>
            <p:ph type="pic" sz="quarter" idx="18" hasCustomPrompt="1"/>
          </p:nvPr>
        </p:nvSpPr>
        <p:spPr>
          <a:xfrm>
            <a:off x="5196213"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3" name="Picture Placeholder 2">
            <a:extLst>
              <a:ext uri="{FF2B5EF4-FFF2-40B4-BE49-F238E27FC236}">
                <a16:creationId xmlns:a16="http://schemas.microsoft.com/office/drawing/2014/main" id="{2AC6CED0-3B11-4E03-BAF6-C01699B81CED}"/>
              </a:ext>
            </a:extLst>
          </p:cNvPr>
          <p:cNvSpPr>
            <a:spLocks noGrp="1"/>
          </p:cNvSpPr>
          <p:nvPr>
            <p:ph type="pic" sz="quarter" idx="19" hasCustomPrompt="1"/>
          </p:nvPr>
        </p:nvSpPr>
        <p:spPr>
          <a:xfrm>
            <a:off x="7247142"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4" name="Picture Placeholder 2">
            <a:extLst>
              <a:ext uri="{FF2B5EF4-FFF2-40B4-BE49-F238E27FC236}">
                <a16:creationId xmlns:a16="http://schemas.microsoft.com/office/drawing/2014/main" id="{5CF03CF6-FFAF-47AA-A689-81729CEA4AB3}"/>
              </a:ext>
            </a:extLst>
          </p:cNvPr>
          <p:cNvSpPr>
            <a:spLocks noGrp="1"/>
          </p:cNvSpPr>
          <p:nvPr>
            <p:ph type="pic" sz="quarter" idx="20" hasCustomPrompt="1"/>
          </p:nvPr>
        </p:nvSpPr>
        <p:spPr>
          <a:xfrm>
            <a:off x="9298071"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38855644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2 images - team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8" name="Picture Placeholder 2">
            <a:extLst>
              <a:ext uri="{FF2B5EF4-FFF2-40B4-BE49-F238E27FC236}">
                <a16:creationId xmlns:a16="http://schemas.microsoft.com/office/drawing/2014/main" id="{D6F1DE5D-0566-4E34-B730-6575283EFD94}"/>
              </a:ext>
            </a:extLst>
          </p:cNvPr>
          <p:cNvSpPr>
            <a:spLocks noGrp="1"/>
          </p:cNvSpPr>
          <p:nvPr>
            <p:ph type="pic" sz="quarter" idx="11" hasCustomPrompt="1"/>
          </p:nvPr>
        </p:nvSpPr>
        <p:spPr>
          <a:xfrm>
            <a:off x="1524000"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8F71AB6B-E58E-4A96-8449-475EB6679B3D}"/>
              </a:ext>
            </a:extLst>
          </p:cNvPr>
          <p:cNvSpPr>
            <a:spLocks noGrp="1"/>
          </p:cNvSpPr>
          <p:nvPr>
            <p:ph type="pic" sz="quarter" idx="12" hasCustomPrompt="1"/>
          </p:nvPr>
        </p:nvSpPr>
        <p:spPr>
          <a:xfrm>
            <a:off x="6353325"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9057651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4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2F61E85E-5BAE-4285-9A8E-1C0F58DA7C4B}"/>
              </a:ext>
            </a:extLst>
          </p:cNvPr>
          <p:cNvSpPr>
            <a:spLocks noGrp="1"/>
          </p:cNvSpPr>
          <p:nvPr>
            <p:ph type="pic" sz="quarter" idx="11" hasCustomPrompt="1"/>
          </p:nvPr>
        </p:nvSpPr>
        <p:spPr>
          <a:xfrm>
            <a:off x="1524000"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62DD4A4B-6BA5-4F37-8475-B714306BAAF7}"/>
              </a:ext>
            </a:extLst>
          </p:cNvPr>
          <p:cNvSpPr>
            <a:spLocks noGrp="1"/>
          </p:cNvSpPr>
          <p:nvPr>
            <p:ph type="pic" sz="quarter" idx="13" hasCustomPrompt="1"/>
          </p:nvPr>
        </p:nvSpPr>
        <p:spPr>
          <a:xfrm>
            <a:off x="1524000"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E60EE6ED-9FA0-44D2-B2D9-D622CE5B6237}"/>
              </a:ext>
            </a:extLst>
          </p:cNvPr>
          <p:cNvSpPr>
            <a:spLocks noGrp="1"/>
          </p:cNvSpPr>
          <p:nvPr>
            <p:ph type="pic" sz="quarter" idx="14" hasCustomPrompt="1"/>
          </p:nvPr>
        </p:nvSpPr>
        <p:spPr>
          <a:xfrm>
            <a:off x="6353323"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CD950FDF-FFB1-4108-BA53-206D8E4E578D}"/>
              </a:ext>
            </a:extLst>
          </p:cNvPr>
          <p:cNvSpPr>
            <a:spLocks noGrp="1"/>
          </p:cNvSpPr>
          <p:nvPr>
            <p:ph type="pic" sz="quarter" idx="15" hasCustomPrompt="1"/>
          </p:nvPr>
        </p:nvSpPr>
        <p:spPr>
          <a:xfrm>
            <a:off x="6353323"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19631469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20 images - image galler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468FFB0-13D0-4009-A6D2-8DD02A205B54}"/>
              </a:ext>
            </a:extLst>
          </p:cNvPr>
          <p:cNvSpPr>
            <a:spLocks noGrp="1"/>
          </p:cNvSpPr>
          <p:nvPr>
            <p:ph type="pic" sz="quarter" idx="10" hasCustomPrompt="1"/>
          </p:nvPr>
        </p:nvSpPr>
        <p:spPr>
          <a:xfrm>
            <a:off x="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2" name="Picture Placeholder 4">
            <a:extLst>
              <a:ext uri="{FF2B5EF4-FFF2-40B4-BE49-F238E27FC236}">
                <a16:creationId xmlns:a16="http://schemas.microsoft.com/office/drawing/2014/main" id="{AEF06803-84E6-43AB-AB79-A7B2F82E0454}"/>
              </a:ext>
            </a:extLst>
          </p:cNvPr>
          <p:cNvSpPr>
            <a:spLocks noGrp="1"/>
          </p:cNvSpPr>
          <p:nvPr>
            <p:ph type="pic" sz="quarter" idx="14" hasCustomPrompt="1"/>
          </p:nvPr>
        </p:nvSpPr>
        <p:spPr>
          <a:xfrm>
            <a:off x="24499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3" name="Picture Placeholder 4">
            <a:extLst>
              <a:ext uri="{FF2B5EF4-FFF2-40B4-BE49-F238E27FC236}">
                <a16:creationId xmlns:a16="http://schemas.microsoft.com/office/drawing/2014/main" id="{6D7941E5-F12F-40FF-A5C8-00DE36209A74}"/>
              </a:ext>
            </a:extLst>
          </p:cNvPr>
          <p:cNvSpPr>
            <a:spLocks noGrp="1"/>
          </p:cNvSpPr>
          <p:nvPr>
            <p:ph type="pic" sz="quarter" idx="15" hasCustomPrompt="1"/>
          </p:nvPr>
        </p:nvSpPr>
        <p:spPr>
          <a:xfrm>
            <a:off x="24499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6" name="Picture Placeholder 4">
            <a:extLst>
              <a:ext uri="{FF2B5EF4-FFF2-40B4-BE49-F238E27FC236}">
                <a16:creationId xmlns:a16="http://schemas.microsoft.com/office/drawing/2014/main" id="{EB9CBAB9-7DAA-4AC8-8456-8446E7F5FE6F}"/>
              </a:ext>
            </a:extLst>
          </p:cNvPr>
          <p:cNvSpPr>
            <a:spLocks noGrp="1"/>
          </p:cNvSpPr>
          <p:nvPr>
            <p:ph type="pic" sz="quarter" idx="18" hasCustomPrompt="1"/>
          </p:nvPr>
        </p:nvSpPr>
        <p:spPr>
          <a:xfrm>
            <a:off x="48774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7" name="Picture Placeholder 4">
            <a:extLst>
              <a:ext uri="{FF2B5EF4-FFF2-40B4-BE49-F238E27FC236}">
                <a16:creationId xmlns:a16="http://schemas.microsoft.com/office/drawing/2014/main" id="{DC45D4F1-017A-4C0F-9686-1322CEA8CDAD}"/>
              </a:ext>
            </a:extLst>
          </p:cNvPr>
          <p:cNvSpPr>
            <a:spLocks noGrp="1"/>
          </p:cNvSpPr>
          <p:nvPr>
            <p:ph type="pic" sz="quarter" idx="19" hasCustomPrompt="1"/>
          </p:nvPr>
        </p:nvSpPr>
        <p:spPr>
          <a:xfrm>
            <a:off x="48774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0" name="Picture Placeholder 4">
            <a:extLst>
              <a:ext uri="{FF2B5EF4-FFF2-40B4-BE49-F238E27FC236}">
                <a16:creationId xmlns:a16="http://schemas.microsoft.com/office/drawing/2014/main" id="{5EE850BA-7826-4FFE-8414-6F093452E273}"/>
              </a:ext>
            </a:extLst>
          </p:cNvPr>
          <p:cNvSpPr>
            <a:spLocks noGrp="1"/>
          </p:cNvSpPr>
          <p:nvPr>
            <p:ph type="pic" sz="quarter" idx="22" hasCustomPrompt="1"/>
          </p:nvPr>
        </p:nvSpPr>
        <p:spPr>
          <a:xfrm>
            <a:off x="73061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1" name="Picture Placeholder 4">
            <a:extLst>
              <a:ext uri="{FF2B5EF4-FFF2-40B4-BE49-F238E27FC236}">
                <a16:creationId xmlns:a16="http://schemas.microsoft.com/office/drawing/2014/main" id="{7B41C012-911D-4530-A2B8-611FE58AFE38}"/>
              </a:ext>
            </a:extLst>
          </p:cNvPr>
          <p:cNvSpPr>
            <a:spLocks noGrp="1"/>
          </p:cNvSpPr>
          <p:nvPr>
            <p:ph type="pic" sz="quarter" idx="23" hasCustomPrompt="1"/>
          </p:nvPr>
        </p:nvSpPr>
        <p:spPr>
          <a:xfrm>
            <a:off x="73061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4" name="Picture Placeholder 4">
            <a:extLst>
              <a:ext uri="{FF2B5EF4-FFF2-40B4-BE49-F238E27FC236}">
                <a16:creationId xmlns:a16="http://schemas.microsoft.com/office/drawing/2014/main" id="{D7D353AC-3B01-4849-907C-8C90CD23AB56}"/>
              </a:ext>
            </a:extLst>
          </p:cNvPr>
          <p:cNvSpPr>
            <a:spLocks noGrp="1"/>
          </p:cNvSpPr>
          <p:nvPr>
            <p:ph type="pic" sz="quarter" idx="26" hasCustomPrompt="1"/>
          </p:nvPr>
        </p:nvSpPr>
        <p:spPr>
          <a:xfrm>
            <a:off x="97390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5" name="Picture Placeholder 4">
            <a:extLst>
              <a:ext uri="{FF2B5EF4-FFF2-40B4-BE49-F238E27FC236}">
                <a16:creationId xmlns:a16="http://schemas.microsoft.com/office/drawing/2014/main" id="{93D565CD-8DE6-4FAB-B5F8-77FC558576EE}"/>
              </a:ext>
            </a:extLst>
          </p:cNvPr>
          <p:cNvSpPr>
            <a:spLocks noGrp="1"/>
          </p:cNvSpPr>
          <p:nvPr>
            <p:ph type="pic" sz="quarter" idx="27" hasCustomPrompt="1"/>
          </p:nvPr>
        </p:nvSpPr>
        <p:spPr>
          <a:xfrm>
            <a:off x="97390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6624181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6 images - image gallery">
    <p:spTree>
      <p:nvGrpSpPr>
        <p:cNvPr id="1" name=""/>
        <p:cNvGrpSpPr/>
        <p:nvPr/>
      </p:nvGrpSpPr>
      <p:grpSpPr>
        <a:xfrm>
          <a:off x="0" y="0"/>
          <a:ext cx="0" cy="0"/>
          <a:chOff x="0" y="0"/>
          <a:chExt cx="0" cy="0"/>
        </a:xfrm>
      </p:grpSpPr>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Picture Placeholder 4">
            <a:extLst>
              <a:ext uri="{FF2B5EF4-FFF2-40B4-BE49-F238E27FC236}">
                <a16:creationId xmlns:a16="http://schemas.microsoft.com/office/drawing/2014/main" id="{FEF3C4E7-593B-4A74-89C0-BC4CEB24B392}"/>
              </a:ext>
            </a:extLst>
          </p:cNvPr>
          <p:cNvSpPr>
            <a:spLocks noGrp="1"/>
          </p:cNvSpPr>
          <p:nvPr>
            <p:ph type="pic" sz="quarter" idx="12" hasCustomPrompt="1"/>
          </p:nvPr>
        </p:nvSpPr>
        <p:spPr>
          <a:xfrm>
            <a:off x="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3" name="Picture Placeholder 4">
            <a:extLst>
              <a:ext uri="{FF2B5EF4-FFF2-40B4-BE49-F238E27FC236}">
                <a16:creationId xmlns:a16="http://schemas.microsoft.com/office/drawing/2014/main" id="{F788E504-B935-4D51-9452-9DA53B460DD5}"/>
              </a:ext>
            </a:extLst>
          </p:cNvPr>
          <p:cNvSpPr>
            <a:spLocks noGrp="1"/>
          </p:cNvSpPr>
          <p:nvPr>
            <p:ph type="pic" sz="quarter" idx="13" hasCustomPrompt="1"/>
          </p:nvPr>
        </p:nvSpPr>
        <p:spPr>
          <a:xfrm>
            <a:off x="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4" name="Picture Placeholder 4">
            <a:extLst>
              <a:ext uri="{FF2B5EF4-FFF2-40B4-BE49-F238E27FC236}">
                <a16:creationId xmlns:a16="http://schemas.microsoft.com/office/drawing/2014/main" id="{E2DAE2E0-985B-470F-A85A-0CA24D97BA6C}"/>
              </a:ext>
            </a:extLst>
          </p:cNvPr>
          <p:cNvSpPr>
            <a:spLocks noGrp="1"/>
          </p:cNvSpPr>
          <p:nvPr>
            <p:ph type="pic" sz="quarter" idx="14" hasCustomPrompt="1"/>
          </p:nvPr>
        </p:nvSpPr>
        <p:spPr>
          <a:xfrm>
            <a:off x="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6" name="Picture Placeholder 4">
            <a:extLst>
              <a:ext uri="{FF2B5EF4-FFF2-40B4-BE49-F238E27FC236}">
                <a16:creationId xmlns:a16="http://schemas.microsoft.com/office/drawing/2014/main" id="{1E401533-0B30-40A1-B1EA-F6C3D3747BD0}"/>
              </a:ext>
            </a:extLst>
          </p:cNvPr>
          <p:cNvSpPr>
            <a:spLocks noGrp="1"/>
          </p:cNvSpPr>
          <p:nvPr>
            <p:ph type="pic" sz="quarter" idx="15" hasCustomPrompt="1"/>
          </p:nvPr>
        </p:nvSpPr>
        <p:spPr>
          <a:xfrm>
            <a:off x="17316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7" name="Picture Placeholder 4">
            <a:extLst>
              <a:ext uri="{FF2B5EF4-FFF2-40B4-BE49-F238E27FC236}">
                <a16:creationId xmlns:a16="http://schemas.microsoft.com/office/drawing/2014/main" id="{F5E857B2-C3F9-4B6F-9295-A95923F98AB2}"/>
              </a:ext>
            </a:extLst>
          </p:cNvPr>
          <p:cNvSpPr>
            <a:spLocks noGrp="1"/>
          </p:cNvSpPr>
          <p:nvPr>
            <p:ph type="pic" sz="quarter" idx="16" hasCustomPrompt="1"/>
          </p:nvPr>
        </p:nvSpPr>
        <p:spPr>
          <a:xfrm>
            <a:off x="17316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8" name="Picture Placeholder 4">
            <a:extLst>
              <a:ext uri="{FF2B5EF4-FFF2-40B4-BE49-F238E27FC236}">
                <a16:creationId xmlns:a16="http://schemas.microsoft.com/office/drawing/2014/main" id="{7070BC30-AA1D-483B-825F-147CDBBD432B}"/>
              </a:ext>
            </a:extLst>
          </p:cNvPr>
          <p:cNvSpPr>
            <a:spLocks noGrp="1"/>
          </p:cNvSpPr>
          <p:nvPr>
            <p:ph type="pic" sz="quarter" idx="17" hasCustomPrompt="1"/>
          </p:nvPr>
        </p:nvSpPr>
        <p:spPr>
          <a:xfrm>
            <a:off x="17316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9" name="Picture Placeholder 4">
            <a:extLst>
              <a:ext uri="{FF2B5EF4-FFF2-40B4-BE49-F238E27FC236}">
                <a16:creationId xmlns:a16="http://schemas.microsoft.com/office/drawing/2014/main" id="{D0348B36-439B-424B-BA16-C5A7076BFD31}"/>
              </a:ext>
            </a:extLst>
          </p:cNvPr>
          <p:cNvSpPr>
            <a:spLocks noGrp="1"/>
          </p:cNvSpPr>
          <p:nvPr>
            <p:ph type="pic" sz="quarter" idx="18" hasCustomPrompt="1"/>
          </p:nvPr>
        </p:nvSpPr>
        <p:spPr>
          <a:xfrm>
            <a:off x="17316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0" name="Picture Placeholder 4">
            <a:extLst>
              <a:ext uri="{FF2B5EF4-FFF2-40B4-BE49-F238E27FC236}">
                <a16:creationId xmlns:a16="http://schemas.microsoft.com/office/drawing/2014/main" id="{2D5AEFB5-3B92-48EE-A2C3-C7226B2D27E8}"/>
              </a:ext>
            </a:extLst>
          </p:cNvPr>
          <p:cNvSpPr>
            <a:spLocks noGrp="1"/>
          </p:cNvSpPr>
          <p:nvPr>
            <p:ph type="pic" sz="quarter" idx="19" hasCustomPrompt="1"/>
          </p:nvPr>
        </p:nvSpPr>
        <p:spPr>
          <a:xfrm>
            <a:off x="34632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1" name="Picture Placeholder 4">
            <a:extLst>
              <a:ext uri="{FF2B5EF4-FFF2-40B4-BE49-F238E27FC236}">
                <a16:creationId xmlns:a16="http://schemas.microsoft.com/office/drawing/2014/main" id="{EF0E572D-AAF2-49CD-B5D5-0482D14EB436}"/>
              </a:ext>
            </a:extLst>
          </p:cNvPr>
          <p:cNvSpPr>
            <a:spLocks noGrp="1"/>
          </p:cNvSpPr>
          <p:nvPr>
            <p:ph type="pic" sz="quarter" idx="20" hasCustomPrompt="1"/>
          </p:nvPr>
        </p:nvSpPr>
        <p:spPr>
          <a:xfrm>
            <a:off x="34632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2" name="Picture Placeholder 4">
            <a:extLst>
              <a:ext uri="{FF2B5EF4-FFF2-40B4-BE49-F238E27FC236}">
                <a16:creationId xmlns:a16="http://schemas.microsoft.com/office/drawing/2014/main" id="{357B90B1-45E9-4F18-B402-2FA367F39A63}"/>
              </a:ext>
            </a:extLst>
          </p:cNvPr>
          <p:cNvSpPr>
            <a:spLocks noGrp="1"/>
          </p:cNvSpPr>
          <p:nvPr>
            <p:ph type="pic" sz="quarter" idx="21" hasCustomPrompt="1"/>
          </p:nvPr>
        </p:nvSpPr>
        <p:spPr>
          <a:xfrm>
            <a:off x="34632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3" name="Picture Placeholder 4">
            <a:extLst>
              <a:ext uri="{FF2B5EF4-FFF2-40B4-BE49-F238E27FC236}">
                <a16:creationId xmlns:a16="http://schemas.microsoft.com/office/drawing/2014/main" id="{90ECB4DF-D262-4EAF-9908-BB81CDAA97D3}"/>
              </a:ext>
            </a:extLst>
          </p:cNvPr>
          <p:cNvSpPr>
            <a:spLocks noGrp="1"/>
          </p:cNvSpPr>
          <p:nvPr>
            <p:ph type="pic" sz="quarter" idx="22" hasCustomPrompt="1"/>
          </p:nvPr>
        </p:nvSpPr>
        <p:spPr>
          <a:xfrm>
            <a:off x="34632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4" name="Picture Placeholder 4">
            <a:extLst>
              <a:ext uri="{FF2B5EF4-FFF2-40B4-BE49-F238E27FC236}">
                <a16:creationId xmlns:a16="http://schemas.microsoft.com/office/drawing/2014/main" id="{F823D0EC-3925-43C3-ADCC-7DECB604D3B6}"/>
              </a:ext>
            </a:extLst>
          </p:cNvPr>
          <p:cNvSpPr>
            <a:spLocks noGrp="1"/>
          </p:cNvSpPr>
          <p:nvPr>
            <p:ph type="pic" sz="quarter" idx="23" hasCustomPrompt="1"/>
          </p:nvPr>
        </p:nvSpPr>
        <p:spPr>
          <a:xfrm>
            <a:off x="51948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5" name="Picture Placeholder 4">
            <a:extLst>
              <a:ext uri="{FF2B5EF4-FFF2-40B4-BE49-F238E27FC236}">
                <a16:creationId xmlns:a16="http://schemas.microsoft.com/office/drawing/2014/main" id="{3ED69101-E9F9-40B2-BBC9-42F685BC4E99}"/>
              </a:ext>
            </a:extLst>
          </p:cNvPr>
          <p:cNvSpPr>
            <a:spLocks noGrp="1"/>
          </p:cNvSpPr>
          <p:nvPr>
            <p:ph type="pic" sz="quarter" idx="24" hasCustomPrompt="1"/>
          </p:nvPr>
        </p:nvSpPr>
        <p:spPr>
          <a:xfrm>
            <a:off x="51948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6" name="Picture Placeholder 4">
            <a:extLst>
              <a:ext uri="{FF2B5EF4-FFF2-40B4-BE49-F238E27FC236}">
                <a16:creationId xmlns:a16="http://schemas.microsoft.com/office/drawing/2014/main" id="{D10108F8-F846-4B82-9CBB-5C70645236E5}"/>
              </a:ext>
            </a:extLst>
          </p:cNvPr>
          <p:cNvSpPr>
            <a:spLocks noGrp="1"/>
          </p:cNvSpPr>
          <p:nvPr>
            <p:ph type="pic" sz="quarter" idx="25" hasCustomPrompt="1"/>
          </p:nvPr>
        </p:nvSpPr>
        <p:spPr>
          <a:xfrm>
            <a:off x="51948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7" name="Picture Placeholder 4">
            <a:extLst>
              <a:ext uri="{FF2B5EF4-FFF2-40B4-BE49-F238E27FC236}">
                <a16:creationId xmlns:a16="http://schemas.microsoft.com/office/drawing/2014/main" id="{DCEACD65-59F7-496F-A469-953A97BC8FE7}"/>
              </a:ext>
            </a:extLst>
          </p:cNvPr>
          <p:cNvSpPr>
            <a:spLocks noGrp="1"/>
          </p:cNvSpPr>
          <p:nvPr>
            <p:ph type="pic" sz="quarter" idx="26" hasCustomPrompt="1"/>
          </p:nvPr>
        </p:nvSpPr>
        <p:spPr>
          <a:xfrm>
            <a:off x="51948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18147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Image 5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0" y="0"/>
            <a:ext cx="5374433"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19707421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0 images - image gallery">
    <p:spTree>
      <p:nvGrpSpPr>
        <p:cNvPr id="1" name=""/>
        <p:cNvGrpSpPr/>
        <p:nvPr/>
      </p:nvGrpSpPr>
      <p:grpSpPr>
        <a:xfrm>
          <a:off x="0" y="0"/>
          <a:ext cx="0" cy="0"/>
          <a:chOff x="0" y="0"/>
          <a:chExt cx="0" cy="0"/>
        </a:xfrm>
      </p:grpSpPr>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Title 1">
            <a:extLst>
              <a:ext uri="{FF2B5EF4-FFF2-40B4-BE49-F238E27FC236}">
                <a16:creationId xmlns:a16="http://schemas.microsoft.com/office/drawing/2014/main" id="{02B87EEC-098B-40D8-BCAF-A571CA17611B}"/>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23" name="Subtitle 2">
            <a:extLst>
              <a:ext uri="{FF2B5EF4-FFF2-40B4-BE49-F238E27FC236}">
                <a16:creationId xmlns:a16="http://schemas.microsoft.com/office/drawing/2014/main" id="{34E576AA-F5EF-4511-8A6E-60BC49ADF183}"/>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96930994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4 images full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50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0960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146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21360564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4 images threequarter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35275" y="174600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91758"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148241" y="1745998"/>
            <a:ext cx="2952000" cy="5112001"/>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204724"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49481133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6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4544785"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EBDF8834-1D3F-49E0-9FD4-E3BC86AD573B}"/>
              </a:ext>
            </a:extLst>
          </p:cNvPr>
          <p:cNvSpPr>
            <a:spLocks noGrp="1"/>
          </p:cNvSpPr>
          <p:nvPr>
            <p:ph type="pic" sz="quarter" idx="11" hasCustomPrompt="1"/>
          </p:nvPr>
        </p:nvSpPr>
        <p:spPr>
          <a:xfrm>
            <a:off x="7788726"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56BBBFE5-FD46-4EEF-85FB-93AB59A41527}"/>
              </a:ext>
            </a:extLst>
          </p:cNvPr>
          <p:cNvSpPr>
            <a:spLocks noGrp="1"/>
          </p:cNvSpPr>
          <p:nvPr>
            <p:ph type="pic" sz="quarter" idx="12" hasCustomPrompt="1"/>
          </p:nvPr>
        </p:nvSpPr>
        <p:spPr>
          <a:xfrm>
            <a:off x="1300844"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7DF811F6-5D14-4CB3-92EE-DBA5047B7CAB}"/>
              </a:ext>
            </a:extLst>
          </p:cNvPr>
          <p:cNvSpPr>
            <a:spLocks noGrp="1"/>
          </p:cNvSpPr>
          <p:nvPr>
            <p:ph type="pic" sz="quarter" idx="13" hasCustomPrompt="1"/>
          </p:nvPr>
        </p:nvSpPr>
        <p:spPr>
          <a:xfrm>
            <a:off x="4544785"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F280522F-EA85-44BB-8CFA-065E56CAEA35}"/>
              </a:ext>
            </a:extLst>
          </p:cNvPr>
          <p:cNvSpPr>
            <a:spLocks noGrp="1"/>
          </p:cNvSpPr>
          <p:nvPr>
            <p:ph type="pic" sz="quarter" idx="14" hasCustomPrompt="1"/>
          </p:nvPr>
        </p:nvSpPr>
        <p:spPr>
          <a:xfrm>
            <a:off x="7788726"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A9FB3EF0-B456-4258-BC81-05630ED62E94}"/>
              </a:ext>
            </a:extLst>
          </p:cNvPr>
          <p:cNvSpPr>
            <a:spLocks noGrp="1"/>
          </p:cNvSpPr>
          <p:nvPr>
            <p:ph type="pic" sz="quarter" idx="15" hasCustomPrompt="1"/>
          </p:nvPr>
        </p:nvSpPr>
        <p:spPr>
          <a:xfrm>
            <a:off x="1300844"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01399573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4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02602363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6364047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_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65945"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70056"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92042899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 image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674915" y="1621972"/>
            <a:ext cx="8153400" cy="435428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4793069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4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9441086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3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837753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Image 6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3682628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6248672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4 images with about - morph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6" name="Picture Placeholder 2">
            <a:extLst>
              <a:ext uri="{FF2B5EF4-FFF2-40B4-BE49-F238E27FC236}">
                <a16:creationId xmlns:a16="http://schemas.microsoft.com/office/drawing/2014/main" id="{89C419AF-0614-4CD3-B303-0A3AA04BDCCA}"/>
              </a:ext>
            </a:extLst>
          </p:cNvPr>
          <p:cNvSpPr>
            <a:spLocks noGrp="1"/>
          </p:cNvSpPr>
          <p:nvPr>
            <p:ph type="pic" sz="quarter" idx="12" hasCustomPrompt="1"/>
          </p:nvPr>
        </p:nvSpPr>
        <p:spPr>
          <a:xfrm>
            <a:off x="1687717"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7A2BFBE7-7A50-4380-A7B0-4825D6D212C0}"/>
              </a:ext>
            </a:extLst>
          </p:cNvPr>
          <p:cNvSpPr>
            <a:spLocks noGrp="1"/>
          </p:cNvSpPr>
          <p:nvPr>
            <p:ph type="pic" sz="quarter" idx="13" hasCustomPrompt="1"/>
          </p:nvPr>
        </p:nvSpPr>
        <p:spPr>
          <a:xfrm>
            <a:off x="6148284"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47779574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4 polaroid - image gallery">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B5CEA0B-2A65-4262-9DDC-905CDC254C56}"/>
              </a:ext>
            </a:extLst>
          </p:cNvPr>
          <p:cNvSpPr>
            <a:spLocks noGrp="1"/>
          </p:cNvSpPr>
          <p:nvPr>
            <p:ph type="pic" sz="quarter" idx="12" hasCustomPrompt="1"/>
          </p:nvPr>
        </p:nvSpPr>
        <p:spPr>
          <a:xfrm rot="245451">
            <a:off x="5716837" y="1678155"/>
            <a:ext cx="2941319" cy="331373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0B72406E-3CFC-46D0-A3DD-F0C9837EBE13}"/>
              </a:ext>
            </a:extLst>
          </p:cNvPr>
          <p:cNvSpPr>
            <a:spLocks noGrp="1"/>
          </p:cNvSpPr>
          <p:nvPr>
            <p:ph type="pic" sz="quarter" idx="10" hasCustomPrompt="1"/>
          </p:nvPr>
        </p:nvSpPr>
        <p:spPr>
          <a:xfrm rot="1267286">
            <a:off x="1075942" y="1867113"/>
            <a:ext cx="3237034" cy="371639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4B6739C4-5226-4866-88E5-7E0F6E2F72F5}"/>
              </a:ext>
            </a:extLst>
          </p:cNvPr>
          <p:cNvSpPr>
            <a:spLocks noGrp="1"/>
          </p:cNvSpPr>
          <p:nvPr>
            <p:ph type="pic" sz="quarter" idx="11" hasCustomPrompt="1"/>
          </p:nvPr>
        </p:nvSpPr>
        <p:spPr>
          <a:xfrm rot="20819233">
            <a:off x="8529732" y="2684331"/>
            <a:ext cx="2941319" cy="329184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9072F027-5789-4859-8437-3022818247B3}"/>
              </a:ext>
            </a:extLst>
          </p:cNvPr>
          <p:cNvSpPr>
            <a:spLocks noGrp="1"/>
          </p:cNvSpPr>
          <p:nvPr>
            <p:ph type="pic" sz="quarter" idx="13" hasCustomPrompt="1"/>
          </p:nvPr>
        </p:nvSpPr>
        <p:spPr>
          <a:xfrm rot="20724131">
            <a:off x="3530417" y="1904135"/>
            <a:ext cx="2469094" cy="278172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74163478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2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3597799"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8733100"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7588961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2 Images with text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979986"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6115287"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3875868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6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46736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8" name="Picture Placeholder 20">
            <a:extLst>
              <a:ext uri="{FF2B5EF4-FFF2-40B4-BE49-F238E27FC236}">
                <a16:creationId xmlns:a16="http://schemas.microsoft.com/office/drawing/2014/main" id="{07F21585-3058-4B47-932C-3D8131D753FC}"/>
              </a:ext>
            </a:extLst>
          </p:cNvPr>
          <p:cNvSpPr>
            <a:spLocks noGrp="1"/>
          </p:cNvSpPr>
          <p:nvPr>
            <p:ph type="pic" sz="quarter" idx="11" hasCustomPrompt="1"/>
          </p:nvPr>
        </p:nvSpPr>
        <p:spPr>
          <a:xfrm>
            <a:off x="431292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9" name="Picture Placeholder 20">
            <a:extLst>
              <a:ext uri="{FF2B5EF4-FFF2-40B4-BE49-F238E27FC236}">
                <a16:creationId xmlns:a16="http://schemas.microsoft.com/office/drawing/2014/main" id="{AEB83D19-99BC-429D-A214-D4077C16E388}"/>
              </a:ext>
            </a:extLst>
          </p:cNvPr>
          <p:cNvSpPr>
            <a:spLocks noGrp="1"/>
          </p:cNvSpPr>
          <p:nvPr>
            <p:ph type="pic" sz="quarter" idx="12" hasCustomPrompt="1"/>
          </p:nvPr>
        </p:nvSpPr>
        <p:spPr>
          <a:xfrm>
            <a:off x="815848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0" name="Picture Placeholder 20">
            <a:extLst>
              <a:ext uri="{FF2B5EF4-FFF2-40B4-BE49-F238E27FC236}">
                <a16:creationId xmlns:a16="http://schemas.microsoft.com/office/drawing/2014/main" id="{90B529A7-C743-4FC9-AF3E-25FC99DC1063}"/>
              </a:ext>
            </a:extLst>
          </p:cNvPr>
          <p:cNvSpPr>
            <a:spLocks noGrp="1"/>
          </p:cNvSpPr>
          <p:nvPr>
            <p:ph type="pic" sz="quarter" idx="13" hasCustomPrompt="1"/>
          </p:nvPr>
        </p:nvSpPr>
        <p:spPr>
          <a:xfrm>
            <a:off x="46736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3" name="Picture Placeholder 20">
            <a:extLst>
              <a:ext uri="{FF2B5EF4-FFF2-40B4-BE49-F238E27FC236}">
                <a16:creationId xmlns:a16="http://schemas.microsoft.com/office/drawing/2014/main" id="{65D5ADF7-AC8A-40B1-9088-929F4F6A3CF7}"/>
              </a:ext>
            </a:extLst>
          </p:cNvPr>
          <p:cNvSpPr>
            <a:spLocks noGrp="1"/>
          </p:cNvSpPr>
          <p:nvPr>
            <p:ph type="pic" sz="quarter" idx="14" hasCustomPrompt="1"/>
          </p:nvPr>
        </p:nvSpPr>
        <p:spPr>
          <a:xfrm>
            <a:off x="431292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4" name="Picture Placeholder 20">
            <a:extLst>
              <a:ext uri="{FF2B5EF4-FFF2-40B4-BE49-F238E27FC236}">
                <a16:creationId xmlns:a16="http://schemas.microsoft.com/office/drawing/2014/main" id="{DD895D13-9726-436F-9B0F-CBF6EA5CCA01}"/>
              </a:ext>
            </a:extLst>
          </p:cNvPr>
          <p:cNvSpPr>
            <a:spLocks noGrp="1"/>
          </p:cNvSpPr>
          <p:nvPr>
            <p:ph type="pic" sz="quarter" idx="15" hasCustomPrompt="1"/>
          </p:nvPr>
        </p:nvSpPr>
        <p:spPr>
          <a:xfrm>
            <a:off x="815848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68066754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3 Images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0">
            <a:extLst>
              <a:ext uri="{FF2B5EF4-FFF2-40B4-BE49-F238E27FC236}">
                <a16:creationId xmlns:a16="http://schemas.microsoft.com/office/drawing/2014/main" id="{6D5D27A9-11CB-4888-A852-8880AD0EA09B}"/>
              </a:ext>
            </a:extLst>
          </p:cNvPr>
          <p:cNvSpPr>
            <a:spLocks noGrp="1"/>
          </p:cNvSpPr>
          <p:nvPr>
            <p:ph type="pic" sz="quarter" idx="10" hasCustomPrompt="1"/>
          </p:nvPr>
        </p:nvSpPr>
        <p:spPr>
          <a:xfrm>
            <a:off x="473074"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94F2F456-D856-4548-A44B-228690DC23A5}"/>
              </a:ext>
            </a:extLst>
          </p:cNvPr>
          <p:cNvSpPr>
            <a:spLocks noGrp="1"/>
          </p:cNvSpPr>
          <p:nvPr>
            <p:ph type="pic" sz="quarter" idx="11" hasCustomPrompt="1"/>
          </p:nvPr>
        </p:nvSpPr>
        <p:spPr>
          <a:xfrm>
            <a:off x="4311332"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5" name="Picture Placeholder 20">
            <a:extLst>
              <a:ext uri="{FF2B5EF4-FFF2-40B4-BE49-F238E27FC236}">
                <a16:creationId xmlns:a16="http://schemas.microsoft.com/office/drawing/2014/main" id="{40B9943C-A1BA-4619-A37B-98FAF2A5874A}"/>
              </a:ext>
            </a:extLst>
          </p:cNvPr>
          <p:cNvSpPr>
            <a:spLocks noGrp="1"/>
          </p:cNvSpPr>
          <p:nvPr>
            <p:ph type="pic" sz="quarter" idx="12" hasCustomPrompt="1"/>
          </p:nvPr>
        </p:nvSpPr>
        <p:spPr>
          <a:xfrm>
            <a:off x="8149590"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Tree>
    <p:extLst>
      <p:ext uri="{BB962C8B-B14F-4D97-AF65-F5344CB8AC3E}">
        <p14:creationId xmlns:p14="http://schemas.microsoft.com/office/powerpoint/2010/main" val="415079668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Service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202188" y="1742026"/>
            <a:ext cx="3790672" cy="3790672"/>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1185595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estimonial Singl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18165731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estimonial Single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284387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Image 7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26516852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estimonial Two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
        <p:nvSpPr>
          <p:cNvPr id="7" name="Picture Placeholder 3">
            <a:extLst>
              <a:ext uri="{FF2B5EF4-FFF2-40B4-BE49-F238E27FC236}">
                <a16:creationId xmlns:a16="http://schemas.microsoft.com/office/drawing/2014/main" id="{B663A32B-8793-4B63-B451-EAC90F599903}"/>
              </a:ext>
            </a:extLst>
          </p:cNvPr>
          <p:cNvSpPr>
            <a:spLocks noGrp="1"/>
          </p:cNvSpPr>
          <p:nvPr>
            <p:ph type="pic" sz="quarter" idx="11" hasCustomPrompt="1"/>
          </p:nvPr>
        </p:nvSpPr>
        <p:spPr>
          <a:xfrm>
            <a:off x="9263288" y="4170952"/>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Tree>
    <p:extLst>
      <p:ext uri="{BB962C8B-B14F-4D97-AF65-F5344CB8AC3E}">
        <p14:creationId xmlns:p14="http://schemas.microsoft.com/office/powerpoint/2010/main" val="127017916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estimonial Three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3">
            <a:extLst>
              <a:ext uri="{FF2B5EF4-FFF2-40B4-BE49-F238E27FC236}">
                <a16:creationId xmlns:a16="http://schemas.microsoft.com/office/drawing/2014/main" id="{8AC5EB0B-0A1C-4D6C-B36E-1F44D0BB127D}"/>
              </a:ext>
            </a:extLst>
          </p:cNvPr>
          <p:cNvSpPr>
            <a:spLocks noGrp="1"/>
          </p:cNvSpPr>
          <p:nvPr>
            <p:ph type="pic" sz="quarter" idx="11" hasCustomPrompt="1"/>
          </p:nvPr>
        </p:nvSpPr>
        <p:spPr>
          <a:xfrm>
            <a:off x="4671695"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8" name="Picture Placeholder 3">
            <a:extLst>
              <a:ext uri="{FF2B5EF4-FFF2-40B4-BE49-F238E27FC236}">
                <a16:creationId xmlns:a16="http://schemas.microsoft.com/office/drawing/2014/main" id="{2E52FA4D-A4CB-463F-B1AC-CCB8D7A6514B}"/>
              </a:ext>
            </a:extLst>
          </p:cNvPr>
          <p:cNvSpPr>
            <a:spLocks noGrp="1"/>
          </p:cNvSpPr>
          <p:nvPr>
            <p:ph type="pic" sz="quarter" idx="12" hasCustomPrompt="1"/>
          </p:nvPr>
        </p:nvSpPr>
        <p:spPr>
          <a:xfrm>
            <a:off x="8287931"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77851021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estimonial Two Images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3">
            <a:extLst>
              <a:ext uri="{FF2B5EF4-FFF2-40B4-BE49-F238E27FC236}">
                <a16:creationId xmlns:a16="http://schemas.microsoft.com/office/drawing/2014/main" id="{A078FB9B-DE21-440E-B2A3-1F4F97230692}"/>
              </a:ext>
            </a:extLst>
          </p:cNvPr>
          <p:cNvSpPr>
            <a:spLocks noGrp="1"/>
          </p:cNvSpPr>
          <p:nvPr>
            <p:ph type="pic" sz="quarter" idx="10" hasCustomPrompt="1"/>
          </p:nvPr>
        </p:nvSpPr>
        <p:spPr>
          <a:xfrm>
            <a:off x="1010153" y="4108837"/>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D387F4B2-7E28-42F2-9009-9E5D3BDDDB35}"/>
              </a:ext>
            </a:extLst>
          </p:cNvPr>
          <p:cNvSpPr>
            <a:spLocks noGrp="1"/>
          </p:cNvSpPr>
          <p:nvPr>
            <p:ph type="pic" sz="quarter" idx="11" hasCustomPrompt="1"/>
          </p:nvPr>
        </p:nvSpPr>
        <p:spPr>
          <a:xfrm>
            <a:off x="6648450" y="4115125"/>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134337337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estimonial Three Images 2">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329ABD5F-9305-42B4-911F-98ABC6BEC12C}"/>
              </a:ext>
            </a:extLst>
          </p:cNvPr>
          <p:cNvSpPr>
            <a:spLocks noGrp="1"/>
          </p:cNvSpPr>
          <p:nvPr>
            <p:ph type="pic" sz="quarter" idx="11" hasCustomPrompt="1"/>
          </p:nvPr>
        </p:nvSpPr>
        <p:spPr>
          <a:xfrm>
            <a:off x="4826279"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387803"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4" name="Picture Placeholder 3">
            <a:extLst>
              <a:ext uri="{FF2B5EF4-FFF2-40B4-BE49-F238E27FC236}">
                <a16:creationId xmlns:a16="http://schemas.microsoft.com/office/drawing/2014/main" id="{96191CDE-AA41-4ECB-A33C-F5C85D5278D8}"/>
              </a:ext>
            </a:extLst>
          </p:cNvPr>
          <p:cNvSpPr>
            <a:spLocks noGrp="1"/>
          </p:cNvSpPr>
          <p:nvPr>
            <p:ph type="pic" sz="quarter" idx="12" hasCustomPrompt="1"/>
          </p:nvPr>
        </p:nvSpPr>
        <p:spPr>
          <a:xfrm>
            <a:off x="8264252"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41243627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estimonial Three Images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693263" y="1978868"/>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A736CDFF-D5D5-41BC-A2E0-12A8BD0081BA}"/>
              </a:ext>
            </a:extLst>
          </p:cNvPr>
          <p:cNvSpPr>
            <a:spLocks noGrp="1"/>
          </p:cNvSpPr>
          <p:nvPr>
            <p:ph type="pic" sz="quarter" idx="13" hasCustomPrompt="1"/>
          </p:nvPr>
        </p:nvSpPr>
        <p:spPr>
          <a:xfrm>
            <a:off x="1693263" y="3368284"/>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5" name="Picture Placeholder 3">
            <a:extLst>
              <a:ext uri="{FF2B5EF4-FFF2-40B4-BE49-F238E27FC236}">
                <a16:creationId xmlns:a16="http://schemas.microsoft.com/office/drawing/2014/main" id="{B24D997D-84BD-4FEF-9148-3725034DB0E4}"/>
              </a:ext>
            </a:extLst>
          </p:cNvPr>
          <p:cNvSpPr>
            <a:spLocks noGrp="1"/>
          </p:cNvSpPr>
          <p:nvPr>
            <p:ph type="pic" sz="quarter" idx="14" hasCustomPrompt="1"/>
          </p:nvPr>
        </p:nvSpPr>
        <p:spPr>
          <a:xfrm>
            <a:off x="1693263" y="4757700"/>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3005700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estimonial Three Images 3-1">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3">
            <a:extLst>
              <a:ext uri="{FF2B5EF4-FFF2-40B4-BE49-F238E27FC236}">
                <a16:creationId xmlns:a16="http://schemas.microsoft.com/office/drawing/2014/main" id="{D21A2AAB-23C5-4AC7-8F92-EDD5C91BEFB3}"/>
              </a:ext>
            </a:extLst>
          </p:cNvPr>
          <p:cNvSpPr>
            <a:spLocks noGrp="1"/>
          </p:cNvSpPr>
          <p:nvPr>
            <p:ph type="pic" sz="quarter" idx="14" hasCustomPrompt="1"/>
          </p:nvPr>
        </p:nvSpPr>
        <p:spPr>
          <a:xfrm>
            <a:off x="2123687"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7" name="Picture Placeholder 3">
            <a:extLst>
              <a:ext uri="{FF2B5EF4-FFF2-40B4-BE49-F238E27FC236}">
                <a16:creationId xmlns:a16="http://schemas.microsoft.com/office/drawing/2014/main" id="{F1AC78F8-5E0C-40B4-AF8B-61232B4F250F}"/>
              </a:ext>
            </a:extLst>
          </p:cNvPr>
          <p:cNvSpPr>
            <a:spLocks noGrp="1"/>
          </p:cNvSpPr>
          <p:nvPr>
            <p:ph type="pic" sz="quarter" idx="15" hasCustomPrompt="1"/>
          </p:nvPr>
        </p:nvSpPr>
        <p:spPr>
          <a:xfrm>
            <a:off x="5646000"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8" name="Picture Placeholder 3">
            <a:extLst>
              <a:ext uri="{FF2B5EF4-FFF2-40B4-BE49-F238E27FC236}">
                <a16:creationId xmlns:a16="http://schemas.microsoft.com/office/drawing/2014/main" id="{AE1B174A-5703-446D-981A-868BBCFA638A}"/>
              </a:ext>
            </a:extLst>
          </p:cNvPr>
          <p:cNvSpPr>
            <a:spLocks noGrp="1"/>
          </p:cNvSpPr>
          <p:nvPr>
            <p:ph type="pic" sz="quarter" idx="16" hasCustomPrompt="1"/>
          </p:nvPr>
        </p:nvSpPr>
        <p:spPr>
          <a:xfrm>
            <a:off x="9159626"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187641171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estimonial Three Images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2" name="Picture Placeholder 3">
            <a:extLst>
              <a:ext uri="{FF2B5EF4-FFF2-40B4-BE49-F238E27FC236}">
                <a16:creationId xmlns:a16="http://schemas.microsoft.com/office/drawing/2014/main" id="{5DFBE21C-0F41-43E0-A4D3-EDE4B0B7DA92}"/>
              </a:ext>
            </a:extLst>
          </p:cNvPr>
          <p:cNvSpPr>
            <a:spLocks noGrp="1"/>
          </p:cNvSpPr>
          <p:nvPr>
            <p:ph type="pic" sz="quarter" idx="15" hasCustomPrompt="1"/>
          </p:nvPr>
        </p:nvSpPr>
        <p:spPr>
          <a:xfrm>
            <a:off x="5572124" y="4570276"/>
            <a:ext cx="1080000" cy="1080000"/>
          </a:xfrm>
          <a:prstGeom prst="ellipse">
            <a:avLst/>
          </a:prstGeom>
          <a:pattFill prst="wdDnDiag">
            <a:fgClr>
              <a:schemeClr val="tx1">
                <a:lumMod val="25000"/>
                <a:lumOff val="75000"/>
              </a:schemeClr>
            </a:fgClr>
            <a:bgClr>
              <a:schemeClr val="bg1"/>
            </a:bgClr>
          </a:pattFill>
          <a:ln w="25400">
            <a:solidFill>
              <a:schemeClr val="accent1"/>
            </a:solidFill>
          </a:ln>
        </p:spPr>
        <p:txBody>
          <a:bodyPr anchor="ctr"/>
          <a:lstStyle>
            <a:lvl1pPr marL="0" indent="0" algn="ctr">
              <a:buNone/>
              <a:defRPr sz="700">
                <a:solidFill>
                  <a:schemeClr val="tx1"/>
                </a:solidFill>
              </a:defRPr>
            </a:lvl1pPr>
          </a:lstStyle>
          <a:p>
            <a:r>
              <a:rPr lang="en-MY" dirty="0"/>
              <a:t>image</a:t>
            </a:r>
          </a:p>
        </p:txBody>
      </p:sp>
      <p:sp>
        <p:nvSpPr>
          <p:cNvPr id="23" name="Picture Placeholder 3">
            <a:extLst>
              <a:ext uri="{FF2B5EF4-FFF2-40B4-BE49-F238E27FC236}">
                <a16:creationId xmlns:a16="http://schemas.microsoft.com/office/drawing/2014/main" id="{367C93CD-C86D-4580-ADEF-43FA3C8D788D}"/>
              </a:ext>
            </a:extLst>
          </p:cNvPr>
          <p:cNvSpPr>
            <a:spLocks noGrp="1"/>
          </p:cNvSpPr>
          <p:nvPr>
            <p:ph type="pic" sz="quarter" idx="16" hasCustomPrompt="1"/>
          </p:nvPr>
        </p:nvSpPr>
        <p:spPr>
          <a:xfrm>
            <a:off x="43572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4" name="Picture Placeholder 3">
            <a:extLst>
              <a:ext uri="{FF2B5EF4-FFF2-40B4-BE49-F238E27FC236}">
                <a16:creationId xmlns:a16="http://schemas.microsoft.com/office/drawing/2014/main" id="{74F5E7B7-39F4-4A6E-9EE4-2A4EC346FCC4}"/>
              </a:ext>
            </a:extLst>
          </p:cNvPr>
          <p:cNvSpPr>
            <a:spLocks noGrp="1"/>
          </p:cNvSpPr>
          <p:nvPr>
            <p:ph type="pic" sz="quarter" idx="17" hasCustomPrompt="1"/>
          </p:nvPr>
        </p:nvSpPr>
        <p:spPr>
          <a:xfrm>
            <a:off x="70389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5" name="Picture Placeholder 3">
            <a:extLst>
              <a:ext uri="{FF2B5EF4-FFF2-40B4-BE49-F238E27FC236}">
                <a16:creationId xmlns:a16="http://schemas.microsoft.com/office/drawing/2014/main" id="{70252EA6-3504-4DB3-9FFC-24FAC2E2BD72}"/>
              </a:ext>
            </a:extLst>
          </p:cNvPr>
          <p:cNvSpPr>
            <a:spLocks noGrp="1"/>
          </p:cNvSpPr>
          <p:nvPr>
            <p:ph type="pic" sz="quarter" idx="18" hasCustomPrompt="1"/>
          </p:nvPr>
        </p:nvSpPr>
        <p:spPr>
          <a:xfrm>
            <a:off x="8263910"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6" name="Picture Placeholder 3">
            <a:extLst>
              <a:ext uri="{FF2B5EF4-FFF2-40B4-BE49-F238E27FC236}">
                <a16:creationId xmlns:a16="http://schemas.microsoft.com/office/drawing/2014/main" id="{AD7A593F-E7A7-46F0-B771-3F3C773CE334}"/>
              </a:ext>
            </a:extLst>
          </p:cNvPr>
          <p:cNvSpPr>
            <a:spLocks noGrp="1"/>
          </p:cNvSpPr>
          <p:nvPr>
            <p:ph type="pic" sz="quarter" idx="19" hasCustomPrompt="1"/>
          </p:nvPr>
        </p:nvSpPr>
        <p:spPr>
          <a:xfrm>
            <a:off x="3322424"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38744142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ustomer logo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3363687"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3">
            <a:extLst>
              <a:ext uri="{FF2B5EF4-FFF2-40B4-BE49-F238E27FC236}">
                <a16:creationId xmlns:a16="http://schemas.microsoft.com/office/drawing/2014/main" id="{23307E57-1016-415A-891E-8816EC9918C8}"/>
              </a:ext>
            </a:extLst>
          </p:cNvPr>
          <p:cNvSpPr>
            <a:spLocks noGrp="1"/>
          </p:cNvSpPr>
          <p:nvPr>
            <p:ph type="pic" sz="quarter" idx="11" hasCustomPrompt="1"/>
          </p:nvPr>
        </p:nvSpPr>
        <p:spPr>
          <a:xfrm>
            <a:off x="3341915"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3">
            <a:extLst>
              <a:ext uri="{FF2B5EF4-FFF2-40B4-BE49-F238E27FC236}">
                <a16:creationId xmlns:a16="http://schemas.microsoft.com/office/drawing/2014/main" id="{41395F3C-B2E2-436C-BC7F-E647E67ED948}"/>
              </a:ext>
            </a:extLst>
          </p:cNvPr>
          <p:cNvSpPr>
            <a:spLocks noGrp="1"/>
          </p:cNvSpPr>
          <p:nvPr>
            <p:ph type="pic" sz="quarter" idx="12" hasCustomPrompt="1"/>
          </p:nvPr>
        </p:nvSpPr>
        <p:spPr>
          <a:xfrm>
            <a:off x="468084"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3">
            <a:extLst>
              <a:ext uri="{FF2B5EF4-FFF2-40B4-BE49-F238E27FC236}">
                <a16:creationId xmlns:a16="http://schemas.microsoft.com/office/drawing/2014/main" id="{A1DFE712-69DC-4977-B986-FD426AEEB423}"/>
              </a:ext>
            </a:extLst>
          </p:cNvPr>
          <p:cNvSpPr>
            <a:spLocks noGrp="1"/>
          </p:cNvSpPr>
          <p:nvPr>
            <p:ph type="pic" sz="quarter" idx="13" hasCustomPrompt="1"/>
          </p:nvPr>
        </p:nvSpPr>
        <p:spPr>
          <a:xfrm>
            <a:off x="446312"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3">
            <a:extLst>
              <a:ext uri="{FF2B5EF4-FFF2-40B4-BE49-F238E27FC236}">
                <a16:creationId xmlns:a16="http://schemas.microsoft.com/office/drawing/2014/main" id="{6E4501DC-4DA8-4A2E-B0CD-A744BA64B928}"/>
              </a:ext>
            </a:extLst>
          </p:cNvPr>
          <p:cNvSpPr>
            <a:spLocks noGrp="1"/>
          </p:cNvSpPr>
          <p:nvPr>
            <p:ph type="pic" sz="quarter" idx="14" hasCustomPrompt="1"/>
          </p:nvPr>
        </p:nvSpPr>
        <p:spPr>
          <a:xfrm>
            <a:off x="623751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3">
            <a:extLst>
              <a:ext uri="{FF2B5EF4-FFF2-40B4-BE49-F238E27FC236}">
                <a16:creationId xmlns:a16="http://schemas.microsoft.com/office/drawing/2014/main" id="{F63E2CA0-FF27-42CE-ABDE-FF51BE87718E}"/>
              </a:ext>
            </a:extLst>
          </p:cNvPr>
          <p:cNvSpPr>
            <a:spLocks noGrp="1"/>
          </p:cNvSpPr>
          <p:nvPr>
            <p:ph type="pic" sz="quarter" idx="15" hasCustomPrompt="1"/>
          </p:nvPr>
        </p:nvSpPr>
        <p:spPr>
          <a:xfrm>
            <a:off x="621574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3">
            <a:extLst>
              <a:ext uri="{FF2B5EF4-FFF2-40B4-BE49-F238E27FC236}">
                <a16:creationId xmlns:a16="http://schemas.microsoft.com/office/drawing/2014/main" id="{F8AE7BB2-5F10-4717-8C68-E1E65E3669CA}"/>
              </a:ext>
            </a:extLst>
          </p:cNvPr>
          <p:cNvSpPr>
            <a:spLocks noGrp="1"/>
          </p:cNvSpPr>
          <p:nvPr>
            <p:ph type="pic" sz="quarter" idx="16" hasCustomPrompt="1"/>
          </p:nvPr>
        </p:nvSpPr>
        <p:spPr>
          <a:xfrm>
            <a:off x="916577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3">
            <a:extLst>
              <a:ext uri="{FF2B5EF4-FFF2-40B4-BE49-F238E27FC236}">
                <a16:creationId xmlns:a16="http://schemas.microsoft.com/office/drawing/2014/main" id="{A88CCE2B-0506-4B85-AE64-05AA8C7E5085}"/>
              </a:ext>
            </a:extLst>
          </p:cNvPr>
          <p:cNvSpPr>
            <a:spLocks noGrp="1"/>
          </p:cNvSpPr>
          <p:nvPr>
            <p:ph type="pic" sz="quarter" idx="17" hasCustomPrompt="1"/>
          </p:nvPr>
        </p:nvSpPr>
        <p:spPr>
          <a:xfrm>
            <a:off x="914400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26631492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Layer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7">
            <a:extLst>
              <a:ext uri="{FF2B5EF4-FFF2-40B4-BE49-F238E27FC236}">
                <a16:creationId xmlns:a16="http://schemas.microsoft.com/office/drawing/2014/main" id="{8320DF92-BF28-46FB-B8D8-7E48302BEA55}"/>
              </a:ext>
            </a:extLst>
          </p:cNvPr>
          <p:cNvSpPr>
            <a:spLocks noGrp="1"/>
          </p:cNvSpPr>
          <p:nvPr>
            <p:ph type="pic" sz="quarter" idx="10" hasCustomPrompt="1"/>
          </p:nvPr>
        </p:nvSpPr>
        <p:spPr>
          <a:xfrm>
            <a:off x="657327" y="1631451"/>
            <a:ext cx="3096631" cy="4471416"/>
          </a:xfrm>
          <a:custGeom>
            <a:avLst/>
            <a:gdLst>
              <a:gd name="connsiteX0" fmla="*/ 3094933 w 3096631"/>
              <a:gd name="connsiteY0" fmla="*/ 0 h 4471416"/>
              <a:gd name="connsiteX1" fmla="*/ 3096631 w 3096631"/>
              <a:gd name="connsiteY1" fmla="*/ 0 h 4471416"/>
              <a:gd name="connsiteX2" fmla="*/ 3096631 w 3096631"/>
              <a:gd name="connsiteY2" fmla="*/ 4471416 h 4471416"/>
              <a:gd name="connsiteX3" fmla="*/ 0 w 3096631"/>
              <a:gd name="connsiteY3" fmla="*/ 4471416 h 4471416"/>
            </a:gdLst>
            <a:ahLst/>
            <a:cxnLst>
              <a:cxn ang="0">
                <a:pos x="connsiteX0" y="connsiteY0"/>
              </a:cxn>
              <a:cxn ang="0">
                <a:pos x="connsiteX1" y="connsiteY1"/>
              </a:cxn>
              <a:cxn ang="0">
                <a:pos x="connsiteX2" y="connsiteY2"/>
              </a:cxn>
              <a:cxn ang="0">
                <a:pos x="connsiteX3" y="connsiteY3"/>
              </a:cxn>
            </a:cxnLst>
            <a:rect l="l" t="t" r="r" b="b"/>
            <a:pathLst>
              <a:path w="3096631" h="4471416">
                <a:moveTo>
                  <a:pt x="3094933" y="0"/>
                </a:moveTo>
                <a:lnTo>
                  <a:pt x="3096631" y="0"/>
                </a:lnTo>
                <a:lnTo>
                  <a:pt x="3096631" y="4471416"/>
                </a:lnTo>
                <a:lnTo>
                  <a:pt x="0" y="4471416"/>
                </a:lnTo>
                <a:close/>
              </a:path>
            </a:pathLst>
          </a:custGeom>
          <a:pattFill prst="wdDnDiag">
            <a:fgClr>
              <a:schemeClr val="tx1">
                <a:lumMod val="25000"/>
                <a:lumOff val="75000"/>
              </a:schemeClr>
            </a:fgClr>
            <a:bgClr>
              <a:schemeClr val="bg1"/>
            </a:bgClr>
          </a:pattFill>
        </p:spPr>
        <p:txBody>
          <a:bodyPr wrap="square" anchor="ctr">
            <a:noAutofit/>
          </a:bodyPr>
          <a:lstStyle>
            <a:lvl1pPr algn="r">
              <a:buNone/>
              <a:defRPr sz="2000"/>
            </a:lvl1pPr>
          </a:lstStyle>
          <a:p>
            <a:r>
              <a:rPr lang="en-US" dirty="0"/>
              <a:t>Insert your image here</a:t>
            </a:r>
          </a:p>
        </p:txBody>
      </p:sp>
    </p:spTree>
    <p:extLst>
      <p:ext uri="{BB962C8B-B14F-4D97-AF65-F5344CB8AC3E}">
        <p14:creationId xmlns:p14="http://schemas.microsoft.com/office/powerpoint/2010/main" val="72820504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Layer with Image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DB0B39C-5131-4CFC-91B3-F555543F65D6}"/>
              </a:ext>
            </a:extLst>
          </p:cNvPr>
          <p:cNvSpPr>
            <a:spLocks noGrp="1"/>
          </p:cNvSpPr>
          <p:nvPr>
            <p:ph type="pic" sz="quarter" idx="10" hasCustomPrompt="1"/>
          </p:nvPr>
        </p:nvSpPr>
        <p:spPr>
          <a:xfrm>
            <a:off x="6095999" y="1743378"/>
            <a:ext cx="1069848" cy="1536192"/>
          </a:xfrm>
          <a:custGeom>
            <a:avLst/>
            <a:gdLst>
              <a:gd name="connsiteX0" fmla="*/ 2361 w 1069848"/>
              <a:gd name="connsiteY0" fmla="*/ 0 h 1536192"/>
              <a:gd name="connsiteX1" fmla="*/ 5693 w 1069848"/>
              <a:gd name="connsiteY1" fmla="*/ 0 h 1536192"/>
              <a:gd name="connsiteX2" fmla="*/ 1069848 w 1069848"/>
              <a:gd name="connsiteY2" fmla="*/ 1532947 h 1536192"/>
              <a:gd name="connsiteX3" fmla="*/ 1069848 w 1069848"/>
              <a:gd name="connsiteY3" fmla="*/ 1536192 h 1536192"/>
              <a:gd name="connsiteX4" fmla="*/ 0 w 1069848"/>
              <a:gd name="connsiteY4" fmla="*/ 1536192 h 1536192"/>
              <a:gd name="connsiteX5" fmla="*/ 0 w 1069848"/>
              <a:gd name="connsiteY5" fmla="*/ 3400 h 153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848" h="1536192">
                <a:moveTo>
                  <a:pt x="2361" y="0"/>
                </a:moveTo>
                <a:lnTo>
                  <a:pt x="5693" y="0"/>
                </a:lnTo>
                <a:lnTo>
                  <a:pt x="1069848" y="1532947"/>
                </a:lnTo>
                <a:lnTo>
                  <a:pt x="1069848" y="1536192"/>
                </a:lnTo>
                <a:lnTo>
                  <a:pt x="0" y="1536192"/>
                </a:lnTo>
                <a:lnTo>
                  <a:pt x="0" y="3400"/>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19">
            <a:extLst>
              <a:ext uri="{FF2B5EF4-FFF2-40B4-BE49-F238E27FC236}">
                <a16:creationId xmlns:a16="http://schemas.microsoft.com/office/drawing/2014/main" id="{9313139A-D066-45C1-98C2-227F442E8184}"/>
              </a:ext>
            </a:extLst>
          </p:cNvPr>
          <p:cNvSpPr>
            <a:spLocks noGrp="1"/>
          </p:cNvSpPr>
          <p:nvPr>
            <p:ph type="pic" sz="quarter" idx="11" hasCustomPrompt="1"/>
          </p:nvPr>
        </p:nvSpPr>
        <p:spPr>
          <a:xfrm>
            <a:off x="6096000" y="3286191"/>
            <a:ext cx="1746504" cy="974061"/>
          </a:xfrm>
          <a:custGeom>
            <a:avLst/>
            <a:gdLst>
              <a:gd name="connsiteX0" fmla="*/ 0 w 1746504"/>
              <a:gd name="connsiteY0" fmla="*/ 0 h 974061"/>
              <a:gd name="connsiteX1" fmla="*/ 1072104 w 1746504"/>
              <a:gd name="connsiteY1" fmla="*/ 0 h 974061"/>
              <a:gd name="connsiteX2" fmla="*/ 1746504 w 1746504"/>
              <a:gd name="connsiteY2" fmla="*/ 971493 h 974061"/>
              <a:gd name="connsiteX3" fmla="*/ 1746504 w 1746504"/>
              <a:gd name="connsiteY3" fmla="*/ 974061 h 974061"/>
              <a:gd name="connsiteX4" fmla="*/ 0 w 1746504"/>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504" h="974061">
                <a:moveTo>
                  <a:pt x="0" y="0"/>
                </a:moveTo>
                <a:lnTo>
                  <a:pt x="1072104" y="0"/>
                </a:lnTo>
                <a:lnTo>
                  <a:pt x="1746504" y="971493"/>
                </a:lnTo>
                <a:lnTo>
                  <a:pt x="1746504"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2" name="Picture Placeholder 21">
            <a:extLst>
              <a:ext uri="{FF2B5EF4-FFF2-40B4-BE49-F238E27FC236}">
                <a16:creationId xmlns:a16="http://schemas.microsoft.com/office/drawing/2014/main" id="{BB00655C-49F7-4610-A816-2ACFBD3336F4}"/>
              </a:ext>
            </a:extLst>
          </p:cNvPr>
          <p:cNvSpPr>
            <a:spLocks noGrp="1"/>
          </p:cNvSpPr>
          <p:nvPr>
            <p:ph type="pic" sz="quarter" idx="12" hasCustomPrompt="1"/>
          </p:nvPr>
        </p:nvSpPr>
        <p:spPr>
          <a:xfrm>
            <a:off x="6096001" y="4266873"/>
            <a:ext cx="2423160" cy="974061"/>
          </a:xfrm>
          <a:custGeom>
            <a:avLst/>
            <a:gdLst>
              <a:gd name="connsiteX0" fmla="*/ 0 w 2423160"/>
              <a:gd name="connsiteY0" fmla="*/ 0 h 974061"/>
              <a:gd name="connsiteX1" fmla="*/ 1748288 w 2423160"/>
              <a:gd name="connsiteY1" fmla="*/ 0 h 974061"/>
              <a:gd name="connsiteX2" fmla="*/ 2423160 w 2423160"/>
              <a:gd name="connsiteY2" fmla="*/ 972173 h 974061"/>
              <a:gd name="connsiteX3" fmla="*/ 2423160 w 2423160"/>
              <a:gd name="connsiteY3" fmla="*/ 974061 h 974061"/>
              <a:gd name="connsiteX4" fmla="*/ 0 w 2423160"/>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3160" h="974061">
                <a:moveTo>
                  <a:pt x="0" y="0"/>
                </a:moveTo>
                <a:lnTo>
                  <a:pt x="1748288" y="0"/>
                </a:lnTo>
                <a:lnTo>
                  <a:pt x="2423160" y="972173"/>
                </a:lnTo>
                <a:lnTo>
                  <a:pt x="2423160"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3" name="Picture Placeholder 22">
            <a:extLst>
              <a:ext uri="{FF2B5EF4-FFF2-40B4-BE49-F238E27FC236}">
                <a16:creationId xmlns:a16="http://schemas.microsoft.com/office/drawing/2014/main" id="{C1A0E71C-351D-4BF3-AFFE-8E3BFA23A664}"/>
              </a:ext>
            </a:extLst>
          </p:cNvPr>
          <p:cNvSpPr>
            <a:spLocks noGrp="1"/>
          </p:cNvSpPr>
          <p:nvPr>
            <p:ph type="pic" sz="quarter" idx="13" hasCustomPrompt="1"/>
          </p:nvPr>
        </p:nvSpPr>
        <p:spPr>
          <a:xfrm>
            <a:off x="6095999" y="5253125"/>
            <a:ext cx="3101163" cy="974061"/>
          </a:xfrm>
          <a:custGeom>
            <a:avLst/>
            <a:gdLst>
              <a:gd name="connsiteX0" fmla="*/ 0 w 3099816"/>
              <a:gd name="connsiteY0" fmla="*/ 0 h 974061"/>
              <a:gd name="connsiteX1" fmla="*/ 2424474 w 3099816"/>
              <a:gd name="connsiteY1" fmla="*/ 0 h 974061"/>
              <a:gd name="connsiteX2" fmla="*/ 3099816 w 3099816"/>
              <a:gd name="connsiteY2" fmla="*/ 972850 h 974061"/>
              <a:gd name="connsiteX3" fmla="*/ 3099816 w 3099816"/>
              <a:gd name="connsiteY3" fmla="*/ 974061 h 974061"/>
              <a:gd name="connsiteX4" fmla="*/ 0 w 3099816"/>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9816" h="974061">
                <a:moveTo>
                  <a:pt x="0" y="0"/>
                </a:moveTo>
                <a:lnTo>
                  <a:pt x="2424474" y="0"/>
                </a:lnTo>
                <a:lnTo>
                  <a:pt x="3099816" y="972850"/>
                </a:lnTo>
                <a:lnTo>
                  <a:pt x="3099816"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Tree>
    <p:extLst>
      <p:ext uri="{BB962C8B-B14F-4D97-AF65-F5344CB8AC3E}">
        <p14:creationId xmlns:p14="http://schemas.microsoft.com/office/powerpoint/2010/main" val="2676604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Image 8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066801" y="1269000"/>
            <a:ext cx="4320000" cy="4320000"/>
          </a:xfrm>
          <a:prstGeom prst="ellipse">
            <a:avLst/>
          </a:prstGeom>
          <a:pattFill prst="wdDnDiag">
            <a:fgClr>
              <a:schemeClr val="tx1">
                <a:lumMod val="25000"/>
                <a:lumOff val="75000"/>
              </a:schemeClr>
            </a:fgClr>
            <a:bgClr>
              <a:schemeClr val="bg1"/>
            </a:bgClr>
          </a:pattFill>
          <a:ln w="63500">
            <a:solidFill>
              <a:schemeClr val="bg2"/>
            </a:solidFill>
          </a:ln>
          <a:effectLst>
            <a:outerShdw blurRad="381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17467204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Event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45C69E0-2BEE-4206-AB0A-09A65ED1EBF6}"/>
              </a:ext>
            </a:extLst>
          </p:cNvPr>
          <p:cNvSpPr>
            <a:spLocks noGrp="1"/>
          </p:cNvSpPr>
          <p:nvPr>
            <p:ph type="pic" sz="quarter" idx="10" hasCustomPrompt="1"/>
          </p:nvPr>
        </p:nvSpPr>
        <p:spPr>
          <a:xfrm>
            <a:off x="5304155"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0" name="Picture Placeholder 6">
            <a:extLst>
              <a:ext uri="{FF2B5EF4-FFF2-40B4-BE49-F238E27FC236}">
                <a16:creationId xmlns:a16="http://schemas.microsoft.com/office/drawing/2014/main" id="{6DA438E7-92B4-4EF9-BC1F-B4F9A7E1D477}"/>
              </a:ext>
            </a:extLst>
          </p:cNvPr>
          <p:cNvSpPr>
            <a:spLocks noGrp="1"/>
          </p:cNvSpPr>
          <p:nvPr>
            <p:ph type="pic" sz="quarter" idx="11" hasCustomPrompt="1"/>
          </p:nvPr>
        </p:nvSpPr>
        <p:spPr>
          <a:xfrm>
            <a:off x="8686140"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5681058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Testimonial Three Images">
    <p:spTree>
      <p:nvGrpSpPr>
        <p:cNvPr id="1" name=""/>
        <p:cNvGrpSpPr/>
        <p:nvPr/>
      </p:nvGrpSpPr>
      <p:grpSpPr>
        <a:xfrm>
          <a:off x="0" y="0"/>
          <a:ext cx="0" cy="0"/>
          <a:chOff x="0" y="0"/>
          <a:chExt cx="0" cy="0"/>
        </a:xfrm>
      </p:grpSpPr>
      <p:sp>
        <p:nvSpPr>
          <p:cNvPr id="27" name="Picture Placeholder 8">
            <a:extLst>
              <a:ext uri="{FF2B5EF4-FFF2-40B4-BE49-F238E27FC236}">
                <a16:creationId xmlns:a16="http://schemas.microsoft.com/office/drawing/2014/main" id="{64E5591F-C2D7-42D3-B32B-89B5F17DE322}"/>
              </a:ext>
            </a:extLst>
          </p:cNvPr>
          <p:cNvSpPr>
            <a:spLocks noGrp="1"/>
          </p:cNvSpPr>
          <p:nvPr>
            <p:ph type="pic" sz="quarter" idx="10" hasCustomPrompt="1"/>
          </p:nvPr>
        </p:nvSpPr>
        <p:spPr>
          <a:xfrm>
            <a:off x="834777" y="2216575"/>
            <a:ext cx="1828800" cy="18288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200"/>
            </a:lvl1pPr>
          </a:lstStyle>
          <a:p>
            <a:r>
              <a:rPr lang="en-US" dirty="0"/>
              <a:t>Insert your image here</a:t>
            </a:r>
          </a:p>
        </p:txBody>
      </p:sp>
      <p:sp>
        <p:nvSpPr>
          <p:cNvPr id="28" name="Picture Placeholder 8">
            <a:extLst>
              <a:ext uri="{FF2B5EF4-FFF2-40B4-BE49-F238E27FC236}">
                <a16:creationId xmlns:a16="http://schemas.microsoft.com/office/drawing/2014/main" id="{1CA33253-B482-4710-B68E-A839F02D34F4}"/>
              </a:ext>
            </a:extLst>
          </p:cNvPr>
          <p:cNvSpPr>
            <a:spLocks noGrp="1"/>
          </p:cNvSpPr>
          <p:nvPr>
            <p:ph type="pic" sz="quarter" idx="11" hasCustomPrompt="1"/>
          </p:nvPr>
        </p:nvSpPr>
        <p:spPr>
          <a:xfrm>
            <a:off x="3013764" y="2216575"/>
            <a:ext cx="1828800" cy="18288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200"/>
            </a:lvl1pPr>
          </a:lstStyle>
          <a:p>
            <a:r>
              <a:rPr lang="en-US" dirty="0"/>
              <a:t>Insert your image here</a:t>
            </a:r>
          </a:p>
        </p:txBody>
      </p:sp>
      <p:sp>
        <p:nvSpPr>
          <p:cNvPr id="29" name="Picture Placeholder 8">
            <a:extLst>
              <a:ext uri="{FF2B5EF4-FFF2-40B4-BE49-F238E27FC236}">
                <a16:creationId xmlns:a16="http://schemas.microsoft.com/office/drawing/2014/main" id="{3E1F0B7F-B1AA-40AD-9822-07A4E53B7341}"/>
              </a:ext>
            </a:extLst>
          </p:cNvPr>
          <p:cNvSpPr>
            <a:spLocks noGrp="1"/>
          </p:cNvSpPr>
          <p:nvPr>
            <p:ph type="pic" sz="quarter" idx="12" hasCustomPrompt="1"/>
          </p:nvPr>
        </p:nvSpPr>
        <p:spPr>
          <a:xfrm>
            <a:off x="5192751" y="2216575"/>
            <a:ext cx="1828800" cy="18288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200"/>
            </a:lvl1pPr>
          </a:lstStyle>
          <a:p>
            <a:r>
              <a:rPr lang="en-US" dirty="0"/>
              <a:t>Insert your image here</a:t>
            </a:r>
          </a:p>
        </p:txBody>
      </p:sp>
      <p:sp>
        <p:nvSpPr>
          <p:cNvPr id="30" name="Picture Placeholder 8">
            <a:extLst>
              <a:ext uri="{FF2B5EF4-FFF2-40B4-BE49-F238E27FC236}">
                <a16:creationId xmlns:a16="http://schemas.microsoft.com/office/drawing/2014/main" id="{D27323BF-97A3-45F1-BDF3-EA3ECA79C861}"/>
              </a:ext>
            </a:extLst>
          </p:cNvPr>
          <p:cNvSpPr>
            <a:spLocks noGrp="1"/>
          </p:cNvSpPr>
          <p:nvPr>
            <p:ph type="pic" sz="quarter" idx="13" hasCustomPrompt="1"/>
          </p:nvPr>
        </p:nvSpPr>
        <p:spPr>
          <a:xfrm>
            <a:off x="7371738" y="2216575"/>
            <a:ext cx="1828800" cy="18288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200"/>
            </a:lvl1pPr>
          </a:lstStyle>
          <a:p>
            <a:r>
              <a:rPr lang="en-US" dirty="0"/>
              <a:t>Insert your image here</a:t>
            </a:r>
          </a:p>
        </p:txBody>
      </p:sp>
      <p:sp>
        <p:nvSpPr>
          <p:cNvPr id="31" name="Picture Placeholder 8">
            <a:extLst>
              <a:ext uri="{FF2B5EF4-FFF2-40B4-BE49-F238E27FC236}">
                <a16:creationId xmlns:a16="http://schemas.microsoft.com/office/drawing/2014/main" id="{05051A70-AA46-49C9-AE82-61CC58300A82}"/>
              </a:ext>
            </a:extLst>
          </p:cNvPr>
          <p:cNvSpPr>
            <a:spLocks noGrp="1"/>
          </p:cNvSpPr>
          <p:nvPr>
            <p:ph type="pic" sz="quarter" idx="14" hasCustomPrompt="1"/>
          </p:nvPr>
        </p:nvSpPr>
        <p:spPr>
          <a:xfrm>
            <a:off x="9550725" y="2216575"/>
            <a:ext cx="1828800" cy="18288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2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3505413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Pricing with Image">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78EB52D-C2E9-4133-8926-5B838661C270}"/>
              </a:ext>
            </a:extLst>
          </p:cNvPr>
          <p:cNvSpPr>
            <a:spLocks noGrp="1"/>
          </p:cNvSpPr>
          <p:nvPr>
            <p:ph type="pic" sz="quarter" idx="12" hasCustomPrompt="1"/>
          </p:nvPr>
        </p:nvSpPr>
        <p:spPr>
          <a:xfrm>
            <a:off x="1156402"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2" name="Title 1">
            <a:extLst>
              <a:ext uri="{FF2B5EF4-FFF2-40B4-BE49-F238E27FC236}">
                <a16:creationId xmlns:a16="http://schemas.microsoft.com/office/drawing/2014/main" id="{27D6F64E-3E52-440A-810A-A47C67F52A69}"/>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3" name="Subtitle 2">
            <a:extLst>
              <a:ext uri="{FF2B5EF4-FFF2-40B4-BE49-F238E27FC236}">
                <a16:creationId xmlns:a16="http://schemas.microsoft.com/office/drawing/2014/main" id="{D3AC36FE-D418-425D-9A59-C2092509045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0C2304E7-757B-4115-91BB-CB97A7ED7050}"/>
              </a:ext>
            </a:extLst>
          </p:cNvPr>
          <p:cNvSpPr>
            <a:spLocks noGrp="1"/>
          </p:cNvSpPr>
          <p:nvPr>
            <p:ph type="pic" sz="quarter" idx="13" hasCustomPrompt="1"/>
          </p:nvPr>
        </p:nvSpPr>
        <p:spPr>
          <a:xfrm>
            <a:off x="4762819"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4" name="Picture Placeholder 5">
            <a:extLst>
              <a:ext uri="{FF2B5EF4-FFF2-40B4-BE49-F238E27FC236}">
                <a16:creationId xmlns:a16="http://schemas.microsoft.com/office/drawing/2014/main" id="{070EF3AC-D2D6-40D2-9D3B-8B6F3C077E7A}"/>
              </a:ext>
            </a:extLst>
          </p:cNvPr>
          <p:cNvSpPr>
            <a:spLocks noGrp="1"/>
          </p:cNvSpPr>
          <p:nvPr>
            <p:ph type="pic" sz="quarter" idx="14" hasCustomPrompt="1"/>
          </p:nvPr>
        </p:nvSpPr>
        <p:spPr>
          <a:xfrm>
            <a:off x="8369236"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27573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ant Image - team">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017EF56-0B7F-4B44-8B44-C283C04C9854}"/>
              </a:ext>
            </a:extLst>
          </p:cNvPr>
          <p:cNvSpPr>
            <a:spLocks noGrp="1"/>
          </p:cNvSpPr>
          <p:nvPr>
            <p:ph type="pic" sz="quarter" idx="11" hasCustomPrompt="1"/>
          </p:nvPr>
        </p:nvSpPr>
        <p:spPr>
          <a:xfrm>
            <a:off x="4669942" y="0"/>
            <a:ext cx="7522058" cy="6858000"/>
          </a:xfrm>
          <a:custGeom>
            <a:avLst/>
            <a:gdLst>
              <a:gd name="connsiteX0" fmla="*/ 2841201 w 7522058"/>
              <a:gd name="connsiteY0" fmla="*/ 0 h 6858000"/>
              <a:gd name="connsiteX1" fmla="*/ 7522058 w 7522058"/>
              <a:gd name="connsiteY1" fmla="*/ 0 h 6858000"/>
              <a:gd name="connsiteX2" fmla="*/ 7522058 w 7522058"/>
              <a:gd name="connsiteY2" fmla="*/ 6858000 h 6858000"/>
              <a:gd name="connsiteX3" fmla="*/ 0 w 752205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22058" h="6858000">
                <a:moveTo>
                  <a:pt x="2841201" y="0"/>
                </a:moveTo>
                <a:lnTo>
                  <a:pt x="7522058" y="0"/>
                </a:lnTo>
                <a:lnTo>
                  <a:pt x="7522058" y="6858000"/>
                </a:lnTo>
                <a:lnTo>
                  <a:pt x="0" y="6858000"/>
                </a:ln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80826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images - circle - team">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560615"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2683329"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6043"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6928757"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9051471"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573026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11881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6043" y="6320959"/>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90648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4697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334923528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age with Image 2">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8258628" y="0"/>
            <a:ext cx="3933371"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220104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9087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205128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632808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1903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311547953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6383300"/>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21065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4924258"/>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91997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289844872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492297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774073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2105214"/>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638201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186231861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5400" y="-21429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7850023"/>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10667781"/>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5032265"/>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122504402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rganization Chart 1">
    <p:spTree>
      <p:nvGrpSpPr>
        <p:cNvPr id="1" name=""/>
        <p:cNvGrpSpPr/>
        <p:nvPr/>
      </p:nvGrpSpPr>
      <p:grpSpPr>
        <a:xfrm>
          <a:off x="0" y="0"/>
          <a:ext cx="0" cy="0"/>
          <a:chOff x="0" y="0"/>
          <a:chExt cx="0" cy="0"/>
        </a:xfrm>
      </p:grpSpPr>
      <p:sp>
        <p:nvSpPr>
          <p:cNvPr id="28" name="Picture Placeholder 8">
            <a:extLst>
              <a:ext uri="{FF2B5EF4-FFF2-40B4-BE49-F238E27FC236}">
                <a16:creationId xmlns:a16="http://schemas.microsoft.com/office/drawing/2014/main" id="{250317C6-C772-449B-9F9F-CE0F985FFB6C}"/>
              </a:ext>
            </a:extLst>
          </p:cNvPr>
          <p:cNvSpPr>
            <a:spLocks noGrp="1"/>
          </p:cNvSpPr>
          <p:nvPr>
            <p:ph type="pic" sz="quarter" idx="14" hasCustomPrompt="1"/>
          </p:nvPr>
        </p:nvSpPr>
        <p:spPr>
          <a:xfrm>
            <a:off x="4475480" y="26416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1"/>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9" name="Picture Placeholder 8">
            <a:extLst>
              <a:ext uri="{FF2B5EF4-FFF2-40B4-BE49-F238E27FC236}">
                <a16:creationId xmlns:a16="http://schemas.microsoft.com/office/drawing/2014/main" id="{50FF9DA8-2939-47D5-859E-0ACC3CAD4E05}"/>
              </a:ext>
            </a:extLst>
          </p:cNvPr>
          <p:cNvSpPr>
            <a:spLocks noGrp="1"/>
          </p:cNvSpPr>
          <p:nvPr>
            <p:ph type="pic" sz="quarter" idx="15" hasCustomPrompt="1"/>
          </p:nvPr>
        </p:nvSpPr>
        <p:spPr>
          <a:xfrm>
            <a:off x="744728" y="203200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0" name="Picture Placeholder 8">
            <a:extLst>
              <a:ext uri="{FF2B5EF4-FFF2-40B4-BE49-F238E27FC236}">
                <a16:creationId xmlns:a16="http://schemas.microsoft.com/office/drawing/2014/main" id="{4A85D495-D266-41F1-9A85-20780DF01514}"/>
              </a:ext>
            </a:extLst>
          </p:cNvPr>
          <p:cNvSpPr>
            <a:spLocks noGrp="1"/>
          </p:cNvSpPr>
          <p:nvPr>
            <p:ph type="pic" sz="quarter" idx="16" hasCustomPrompt="1"/>
          </p:nvPr>
        </p:nvSpPr>
        <p:spPr>
          <a:xfrm>
            <a:off x="4480560" y="2029969"/>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1" name="Picture Placeholder 8">
            <a:extLst>
              <a:ext uri="{FF2B5EF4-FFF2-40B4-BE49-F238E27FC236}">
                <a16:creationId xmlns:a16="http://schemas.microsoft.com/office/drawing/2014/main" id="{0246F8D1-6FCD-4631-821B-6C370F2743BC}"/>
              </a:ext>
            </a:extLst>
          </p:cNvPr>
          <p:cNvSpPr>
            <a:spLocks noGrp="1"/>
          </p:cNvSpPr>
          <p:nvPr>
            <p:ph type="pic" sz="quarter" idx="17" hasCustomPrompt="1"/>
          </p:nvPr>
        </p:nvSpPr>
        <p:spPr>
          <a:xfrm>
            <a:off x="8216392" y="2027938"/>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2" name="Picture Placeholder 8">
            <a:extLst>
              <a:ext uri="{FF2B5EF4-FFF2-40B4-BE49-F238E27FC236}">
                <a16:creationId xmlns:a16="http://schemas.microsoft.com/office/drawing/2014/main" id="{29323EEF-F059-4662-B4AA-C5B595CC0678}"/>
              </a:ext>
            </a:extLst>
          </p:cNvPr>
          <p:cNvSpPr>
            <a:spLocks noGrp="1"/>
          </p:cNvSpPr>
          <p:nvPr>
            <p:ph type="pic" sz="quarter" idx="18" hasCustomPrompt="1"/>
          </p:nvPr>
        </p:nvSpPr>
        <p:spPr>
          <a:xfrm>
            <a:off x="1549400" y="3426969"/>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3" name="Picture Placeholder 8">
            <a:extLst>
              <a:ext uri="{FF2B5EF4-FFF2-40B4-BE49-F238E27FC236}">
                <a16:creationId xmlns:a16="http://schemas.microsoft.com/office/drawing/2014/main" id="{06A90917-5119-49EF-AFD1-AF8E2644F4B3}"/>
              </a:ext>
            </a:extLst>
          </p:cNvPr>
          <p:cNvSpPr>
            <a:spLocks noGrp="1"/>
          </p:cNvSpPr>
          <p:nvPr>
            <p:ph type="pic" sz="quarter" idx="19" hasCustomPrompt="1"/>
          </p:nvPr>
        </p:nvSpPr>
        <p:spPr>
          <a:xfrm>
            <a:off x="1549400" y="4571996"/>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709EF0DF-BB8F-453F-B2F1-970DC543DE2C}"/>
              </a:ext>
            </a:extLst>
          </p:cNvPr>
          <p:cNvSpPr>
            <a:spLocks noGrp="1"/>
          </p:cNvSpPr>
          <p:nvPr>
            <p:ph type="pic" sz="quarter" idx="20" hasCustomPrompt="1"/>
          </p:nvPr>
        </p:nvSpPr>
        <p:spPr>
          <a:xfrm>
            <a:off x="1549400" y="5717023"/>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8C4399B8-A079-445D-BC01-7B441E8B9D9B}"/>
              </a:ext>
            </a:extLst>
          </p:cNvPr>
          <p:cNvSpPr>
            <a:spLocks noGrp="1"/>
          </p:cNvSpPr>
          <p:nvPr>
            <p:ph type="pic" sz="quarter" idx="21" hasCustomPrompt="1"/>
          </p:nvPr>
        </p:nvSpPr>
        <p:spPr>
          <a:xfrm>
            <a:off x="5274751" y="3424938"/>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6" name="Picture Placeholder 8">
            <a:extLst>
              <a:ext uri="{FF2B5EF4-FFF2-40B4-BE49-F238E27FC236}">
                <a16:creationId xmlns:a16="http://schemas.microsoft.com/office/drawing/2014/main" id="{9D25FD18-84AF-432B-8167-EE17B21F7C8C}"/>
              </a:ext>
            </a:extLst>
          </p:cNvPr>
          <p:cNvSpPr>
            <a:spLocks noGrp="1"/>
          </p:cNvSpPr>
          <p:nvPr>
            <p:ph type="pic" sz="quarter" idx="22" hasCustomPrompt="1"/>
          </p:nvPr>
        </p:nvSpPr>
        <p:spPr>
          <a:xfrm>
            <a:off x="5274751" y="4569965"/>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7" name="Picture Placeholder 8">
            <a:extLst>
              <a:ext uri="{FF2B5EF4-FFF2-40B4-BE49-F238E27FC236}">
                <a16:creationId xmlns:a16="http://schemas.microsoft.com/office/drawing/2014/main" id="{BD518740-B79D-4024-923C-A9906DD7A0BB}"/>
              </a:ext>
            </a:extLst>
          </p:cNvPr>
          <p:cNvSpPr>
            <a:spLocks noGrp="1"/>
          </p:cNvSpPr>
          <p:nvPr>
            <p:ph type="pic" sz="quarter" idx="23" hasCustomPrompt="1"/>
          </p:nvPr>
        </p:nvSpPr>
        <p:spPr>
          <a:xfrm>
            <a:off x="5274751" y="5714992"/>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8" name="Picture Placeholder 8">
            <a:extLst>
              <a:ext uri="{FF2B5EF4-FFF2-40B4-BE49-F238E27FC236}">
                <a16:creationId xmlns:a16="http://schemas.microsoft.com/office/drawing/2014/main" id="{E1CED3D6-E200-4BDA-B9A6-A7D3B9D39CFC}"/>
              </a:ext>
            </a:extLst>
          </p:cNvPr>
          <p:cNvSpPr>
            <a:spLocks noGrp="1"/>
          </p:cNvSpPr>
          <p:nvPr>
            <p:ph type="pic" sz="quarter" idx="24" hasCustomPrompt="1"/>
          </p:nvPr>
        </p:nvSpPr>
        <p:spPr>
          <a:xfrm>
            <a:off x="9000102" y="3422907"/>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9" name="Picture Placeholder 8">
            <a:extLst>
              <a:ext uri="{FF2B5EF4-FFF2-40B4-BE49-F238E27FC236}">
                <a16:creationId xmlns:a16="http://schemas.microsoft.com/office/drawing/2014/main" id="{A0B90ED8-4771-4D59-830A-DEC3ECB1D826}"/>
              </a:ext>
            </a:extLst>
          </p:cNvPr>
          <p:cNvSpPr>
            <a:spLocks noGrp="1"/>
          </p:cNvSpPr>
          <p:nvPr>
            <p:ph type="pic" sz="quarter" idx="25" hasCustomPrompt="1"/>
          </p:nvPr>
        </p:nvSpPr>
        <p:spPr>
          <a:xfrm>
            <a:off x="9000102" y="4567934"/>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0" name="Picture Placeholder 8">
            <a:extLst>
              <a:ext uri="{FF2B5EF4-FFF2-40B4-BE49-F238E27FC236}">
                <a16:creationId xmlns:a16="http://schemas.microsoft.com/office/drawing/2014/main" id="{790815C2-8DA4-4AD0-B5E4-C75298846B19}"/>
              </a:ext>
            </a:extLst>
          </p:cNvPr>
          <p:cNvSpPr>
            <a:spLocks noGrp="1"/>
          </p:cNvSpPr>
          <p:nvPr>
            <p:ph type="pic" sz="quarter" idx="26" hasCustomPrompt="1"/>
          </p:nvPr>
        </p:nvSpPr>
        <p:spPr>
          <a:xfrm>
            <a:off x="9000102" y="5712961"/>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3314872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ganization Chart 2">
    <p:spTree>
      <p:nvGrpSpPr>
        <p:cNvPr id="1" name=""/>
        <p:cNvGrpSpPr/>
        <p:nvPr/>
      </p:nvGrpSpPr>
      <p:grpSpPr>
        <a:xfrm>
          <a:off x="0" y="0"/>
          <a:ext cx="0" cy="0"/>
          <a:chOff x="0" y="0"/>
          <a:chExt cx="0" cy="0"/>
        </a:xfrm>
      </p:grpSpPr>
      <p:sp>
        <p:nvSpPr>
          <p:cNvPr id="47" name="Picture Placeholder 8">
            <a:extLst>
              <a:ext uri="{FF2B5EF4-FFF2-40B4-BE49-F238E27FC236}">
                <a16:creationId xmlns:a16="http://schemas.microsoft.com/office/drawing/2014/main" id="{48FE0B49-438A-4697-BED4-A1DA446CC006}"/>
              </a:ext>
            </a:extLst>
          </p:cNvPr>
          <p:cNvSpPr>
            <a:spLocks noGrp="1"/>
          </p:cNvSpPr>
          <p:nvPr>
            <p:ph type="pic" sz="quarter" idx="14" hasCustomPrompt="1"/>
          </p:nvPr>
        </p:nvSpPr>
        <p:spPr>
          <a:xfrm>
            <a:off x="895096" y="2712720"/>
            <a:ext cx="1152144" cy="115214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8" name="Picture Placeholder 8">
            <a:extLst>
              <a:ext uri="{FF2B5EF4-FFF2-40B4-BE49-F238E27FC236}">
                <a16:creationId xmlns:a16="http://schemas.microsoft.com/office/drawing/2014/main" id="{19E73588-671A-4158-BC02-A3E6DF6A05D4}"/>
              </a:ext>
            </a:extLst>
          </p:cNvPr>
          <p:cNvSpPr>
            <a:spLocks noGrp="1"/>
          </p:cNvSpPr>
          <p:nvPr>
            <p:ph type="pic" sz="quarter" idx="15" hasCustomPrompt="1"/>
          </p:nvPr>
        </p:nvSpPr>
        <p:spPr>
          <a:xfrm>
            <a:off x="3436602"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49" name="Picture Placeholder 8">
            <a:extLst>
              <a:ext uri="{FF2B5EF4-FFF2-40B4-BE49-F238E27FC236}">
                <a16:creationId xmlns:a16="http://schemas.microsoft.com/office/drawing/2014/main" id="{019C69FD-6D54-43F3-8A91-093401B05FF5}"/>
              </a:ext>
            </a:extLst>
          </p:cNvPr>
          <p:cNvSpPr>
            <a:spLocks noGrp="1"/>
          </p:cNvSpPr>
          <p:nvPr>
            <p:ph type="pic" sz="quarter" idx="16" hasCustomPrompt="1"/>
          </p:nvPr>
        </p:nvSpPr>
        <p:spPr>
          <a:xfrm>
            <a:off x="3436602"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0" name="Picture Placeholder 8">
            <a:extLst>
              <a:ext uri="{FF2B5EF4-FFF2-40B4-BE49-F238E27FC236}">
                <a16:creationId xmlns:a16="http://schemas.microsoft.com/office/drawing/2014/main" id="{66CC4F92-5AFE-4CF9-A858-79C8C04DF2F1}"/>
              </a:ext>
            </a:extLst>
          </p:cNvPr>
          <p:cNvSpPr>
            <a:spLocks noGrp="1"/>
          </p:cNvSpPr>
          <p:nvPr>
            <p:ph type="pic" sz="quarter" idx="17" hasCustomPrompt="1"/>
          </p:nvPr>
        </p:nvSpPr>
        <p:spPr>
          <a:xfrm>
            <a:off x="3436602"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1" name="Picture Placeholder 8">
            <a:extLst>
              <a:ext uri="{FF2B5EF4-FFF2-40B4-BE49-F238E27FC236}">
                <a16:creationId xmlns:a16="http://schemas.microsoft.com/office/drawing/2014/main" id="{7352C0B4-6ECC-4BF3-A489-F8E154CAD560}"/>
              </a:ext>
            </a:extLst>
          </p:cNvPr>
          <p:cNvSpPr>
            <a:spLocks noGrp="1"/>
          </p:cNvSpPr>
          <p:nvPr>
            <p:ph type="pic" sz="quarter" idx="18" hasCustomPrompt="1"/>
          </p:nvPr>
        </p:nvSpPr>
        <p:spPr>
          <a:xfrm>
            <a:off x="6212278"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2" name="Picture Placeholder 8">
            <a:extLst>
              <a:ext uri="{FF2B5EF4-FFF2-40B4-BE49-F238E27FC236}">
                <a16:creationId xmlns:a16="http://schemas.microsoft.com/office/drawing/2014/main" id="{80DC32B0-0114-446B-ACE8-F474BA49414F}"/>
              </a:ext>
            </a:extLst>
          </p:cNvPr>
          <p:cNvSpPr>
            <a:spLocks noGrp="1"/>
          </p:cNvSpPr>
          <p:nvPr>
            <p:ph type="pic" sz="quarter" idx="19" hasCustomPrompt="1"/>
          </p:nvPr>
        </p:nvSpPr>
        <p:spPr>
          <a:xfrm>
            <a:off x="6212278"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3" name="Picture Placeholder 8">
            <a:extLst>
              <a:ext uri="{FF2B5EF4-FFF2-40B4-BE49-F238E27FC236}">
                <a16:creationId xmlns:a16="http://schemas.microsoft.com/office/drawing/2014/main" id="{897F5626-2AEF-4FE4-B7EB-6926B7610772}"/>
              </a:ext>
            </a:extLst>
          </p:cNvPr>
          <p:cNvSpPr>
            <a:spLocks noGrp="1"/>
          </p:cNvSpPr>
          <p:nvPr>
            <p:ph type="pic" sz="quarter" idx="20" hasCustomPrompt="1"/>
          </p:nvPr>
        </p:nvSpPr>
        <p:spPr>
          <a:xfrm>
            <a:off x="6212278"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4" name="Picture Placeholder 8">
            <a:extLst>
              <a:ext uri="{FF2B5EF4-FFF2-40B4-BE49-F238E27FC236}">
                <a16:creationId xmlns:a16="http://schemas.microsoft.com/office/drawing/2014/main" id="{66E477BA-9A6F-485B-8171-9E311CAC58E0}"/>
              </a:ext>
            </a:extLst>
          </p:cNvPr>
          <p:cNvSpPr>
            <a:spLocks noGrp="1"/>
          </p:cNvSpPr>
          <p:nvPr>
            <p:ph type="pic" sz="quarter" idx="21" hasCustomPrompt="1"/>
          </p:nvPr>
        </p:nvSpPr>
        <p:spPr>
          <a:xfrm>
            <a:off x="7788166"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5" name="Picture Placeholder 8">
            <a:extLst>
              <a:ext uri="{FF2B5EF4-FFF2-40B4-BE49-F238E27FC236}">
                <a16:creationId xmlns:a16="http://schemas.microsoft.com/office/drawing/2014/main" id="{17E5DA01-0A53-4DF2-B657-0113B38C9489}"/>
              </a:ext>
            </a:extLst>
          </p:cNvPr>
          <p:cNvSpPr>
            <a:spLocks noGrp="1"/>
          </p:cNvSpPr>
          <p:nvPr>
            <p:ph type="pic" sz="quarter" idx="22" hasCustomPrompt="1"/>
          </p:nvPr>
        </p:nvSpPr>
        <p:spPr>
          <a:xfrm>
            <a:off x="7788166"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6" name="Picture Placeholder 8">
            <a:extLst>
              <a:ext uri="{FF2B5EF4-FFF2-40B4-BE49-F238E27FC236}">
                <a16:creationId xmlns:a16="http://schemas.microsoft.com/office/drawing/2014/main" id="{B0B098FF-B12E-41AB-82AB-9594BCBB8A7B}"/>
              </a:ext>
            </a:extLst>
          </p:cNvPr>
          <p:cNvSpPr>
            <a:spLocks noGrp="1"/>
          </p:cNvSpPr>
          <p:nvPr>
            <p:ph type="pic" sz="quarter" idx="23" hasCustomPrompt="1"/>
          </p:nvPr>
        </p:nvSpPr>
        <p:spPr>
          <a:xfrm>
            <a:off x="7788166"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7" name="Picture Placeholder 8">
            <a:extLst>
              <a:ext uri="{FF2B5EF4-FFF2-40B4-BE49-F238E27FC236}">
                <a16:creationId xmlns:a16="http://schemas.microsoft.com/office/drawing/2014/main" id="{09B9146E-59CB-4BAA-B709-9B124D784E35}"/>
              </a:ext>
            </a:extLst>
          </p:cNvPr>
          <p:cNvSpPr>
            <a:spLocks noGrp="1"/>
          </p:cNvSpPr>
          <p:nvPr>
            <p:ph type="pic" sz="quarter" idx="24" hasCustomPrompt="1"/>
          </p:nvPr>
        </p:nvSpPr>
        <p:spPr>
          <a:xfrm>
            <a:off x="9364054"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8" name="Picture Placeholder 8">
            <a:extLst>
              <a:ext uri="{FF2B5EF4-FFF2-40B4-BE49-F238E27FC236}">
                <a16:creationId xmlns:a16="http://schemas.microsoft.com/office/drawing/2014/main" id="{2334E184-F100-455D-A55F-A16261E1BB2F}"/>
              </a:ext>
            </a:extLst>
          </p:cNvPr>
          <p:cNvSpPr>
            <a:spLocks noGrp="1"/>
          </p:cNvSpPr>
          <p:nvPr>
            <p:ph type="pic" sz="quarter" idx="25" hasCustomPrompt="1"/>
          </p:nvPr>
        </p:nvSpPr>
        <p:spPr>
          <a:xfrm>
            <a:off x="9364054"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9" name="Picture Placeholder 8">
            <a:extLst>
              <a:ext uri="{FF2B5EF4-FFF2-40B4-BE49-F238E27FC236}">
                <a16:creationId xmlns:a16="http://schemas.microsoft.com/office/drawing/2014/main" id="{3B65DEE2-C210-4A0C-B2A2-4CE4B32F920A}"/>
              </a:ext>
            </a:extLst>
          </p:cNvPr>
          <p:cNvSpPr>
            <a:spLocks noGrp="1"/>
          </p:cNvSpPr>
          <p:nvPr>
            <p:ph type="pic" sz="quarter" idx="26" hasCustomPrompt="1"/>
          </p:nvPr>
        </p:nvSpPr>
        <p:spPr>
          <a:xfrm>
            <a:off x="9364054"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Tree>
    <p:extLst>
      <p:ext uri="{BB962C8B-B14F-4D97-AF65-F5344CB8AC3E}">
        <p14:creationId xmlns:p14="http://schemas.microsoft.com/office/powerpoint/2010/main" val="4149736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rganization Chart 3">
    <p:spTree>
      <p:nvGrpSpPr>
        <p:cNvPr id="1" name=""/>
        <p:cNvGrpSpPr/>
        <p:nvPr/>
      </p:nvGrpSpPr>
      <p:grpSpPr>
        <a:xfrm>
          <a:off x="0" y="0"/>
          <a:ext cx="0" cy="0"/>
          <a:chOff x="0" y="0"/>
          <a:chExt cx="0" cy="0"/>
        </a:xfrm>
      </p:grpSpPr>
      <p:sp>
        <p:nvSpPr>
          <p:cNvPr id="126" name="Picture Placeholder 8">
            <a:extLst>
              <a:ext uri="{FF2B5EF4-FFF2-40B4-BE49-F238E27FC236}">
                <a16:creationId xmlns:a16="http://schemas.microsoft.com/office/drawing/2014/main" id="{66068FA8-2637-46AD-95C0-31E1D8DB490D}"/>
              </a:ext>
            </a:extLst>
          </p:cNvPr>
          <p:cNvSpPr>
            <a:spLocks noGrp="1"/>
          </p:cNvSpPr>
          <p:nvPr>
            <p:ph type="pic" sz="quarter" idx="14" hasCustomPrompt="1"/>
          </p:nvPr>
        </p:nvSpPr>
        <p:spPr>
          <a:xfrm>
            <a:off x="5334754" y="2686613"/>
            <a:ext cx="1508760" cy="15087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tx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7" name="Picture Placeholder 8">
            <a:extLst>
              <a:ext uri="{FF2B5EF4-FFF2-40B4-BE49-F238E27FC236}">
                <a16:creationId xmlns:a16="http://schemas.microsoft.com/office/drawing/2014/main" id="{33EF8E77-D2F0-4A06-9177-459D02C24E6F}"/>
              </a:ext>
            </a:extLst>
          </p:cNvPr>
          <p:cNvSpPr>
            <a:spLocks noGrp="1"/>
          </p:cNvSpPr>
          <p:nvPr>
            <p:ph type="pic" sz="quarter" idx="15" hasCustomPrompt="1"/>
          </p:nvPr>
        </p:nvSpPr>
        <p:spPr>
          <a:xfrm>
            <a:off x="3992639" y="1331088"/>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8" name="Picture Placeholder 8">
            <a:extLst>
              <a:ext uri="{FF2B5EF4-FFF2-40B4-BE49-F238E27FC236}">
                <a16:creationId xmlns:a16="http://schemas.microsoft.com/office/drawing/2014/main" id="{D8BF1074-A2EC-4E50-87D6-E1260C31688D}"/>
              </a:ext>
            </a:extLst>
          </p:cNvPr>
          <p:cNvSpPr>
            <a:spLocks noGrp="1"/>
          </p:cNvSpPr>
          <p:nvPr>
            <p:ph type="pic" sz="quarter" idx="16" hasCustomPrompt="1"/>
          </p:nvPr>
        </p:nvSpPr>
        <p:spPr>
          <a:xfrm>
            <a:off x="6969182" y="1327422"/>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9" name="Picture Placeholder 8">
            <a:extLst>
              <a:ext uri="{FF2B5EF4-FFF2-40B4-BE49-F238E27FC236}">
                <a16:creationId xmlns:a16="http://schemas.microsoft.com/office/drawing/2014/main" id="{380FDF83-57E5-4728-9924-63E0B5D649B3}"/>
              </a:ext>
            </a:extLst>
          </p:cNvPr>
          <p:cNvSpPr>
            <a:spLocks noGrp="1"/>
          </p:cNvSpPr>
          <p:nvPr>
            <p:ph type="pic" sz="quarter" idx="17" hasCustomPrompt="1"/>
          </p:nvPr>
        </p:nvSpPr>
        <p:spPr>
          <a:xfrm>
            <a:off x="3995276" y="4292471"/>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0" name="Picture Placeholder 8">
            <a:extLst>
              <a:ext uri="{FF2B5EF4-FFF2-40B4-BE49-F238E27FC236}">
                <a16:creationId xmlns:a16="http://schemas.microsoft.com/office/drawing/2014/main" id="{7F5DF19D-7CE4-4BD5-A2C8-498D99B518E1}"/>
              </a:ext>
            </a:extLst>
          </p:cNvPr>
          <p:cNvSpPr>
            <a:spLocks noGrp="1"/>
          </p:cNvSpPr>
          <p:nvPr>
            <p:ph type="pic" sz="quarter" idx="18" hasCustomPrompt="1"/>
          </p:nvPr>
        </p:nvSpPr>
        <p:spPr>
          <a:xfrm>
            <a:off x="6971819" y="4288805"/>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1" name="Picture Placeholder 8">
            <a:extLst>
              <a:ext uri="{FF2B5EF4-FFF2-40B4-BE49-F238E27FC236}">
                <a16:creationId xmlns:a16="http://schemas.microsoft.com/office/drawing/2014/main" id="{BB1262CE-92F4-4C27-89D4-026927D7AB91}"/>
              </a:ext>
            </a:extLst>
          </p:cNvPr>
          <p:cNvSpPr>
            <a:spLocks noGrp="1"/>
          </p:cNvSpPr>
          <p:nvPr>
            <p:ph type="pic" sz="quarter" idx="19" hasCustomPrompt="1"/>
          </p:nvPr>
        </p:nvSpPr>
        <p:spPr>
          <a:xfrm>
            <a:off x="2745274" y="70534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2" name="Picture Placeholder 8">
            <a:extLst>
              <a:ext uri="{FF2B5EF4-FFF2-40B4-BE49-F238E27FC236}">
                <a16:creationId xmlns:a16="http://schemas.microsoft.com/office/drawing/2014/main" id="{866DA92A-217B-4F8A-BAEF-B8E231FFFFA6}"/>
              </a:ext>
            </a:extLst>
          </p:cNvPr>
          <p:cNvSpPr>
            <a:spLocks noGrp="1"/>
          </p:cNvSpPr>
          <p:nvPr>
            <p:ph type="pic" sz="quarter" idx="20" hasCustomPrompt="1"/>
          </p:nvPr>
        </p:nvSpPr>
        <p:spPr>
          <a:xfrm>
            <a:off x="2745274" y="233924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3" name="Picture Placeholder 8">
            <a:extLst>
              <a:ext uri="{FF2B5EF4-FFF2-40B4-BE49-F238E27FC236}">
                <a16:creationId xmlns:a16="http://schemas.microsoft.com/office/drawing/2014/main" id="{88DC54F5-3CEA-4EFF-95C3-B950353D75A5}"/>
              </a:ext>
            </a:extLst>
          </p:cNvPr>
          <p:cNvSpPr>
            <a:spLocks noGrp="1"/>
          </p:cNvSpPr>
          <p:nvPr>
            <p:ph type="pic" sz="quarter" idx="21" hasCustomPrompt="1"/>
          </p:nvPr>
        </p:nvSpPr>
        <p:spPr>
          <a:xfrm>
            <a:off x="2724226" y="3673998"/>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4" name="Picture Placeholder 8">
            <a:extLst>
              <a:ext uri="{FF2B5EF4-FFF2-40B4-BE49-F238E27FC236}">
                <a16:creationId xmlns:a16="http://schemas.microsoft.com/office/drawing/2014/main" id="{6321C9A8-3CD0-4BF1-9461-3E5A5C95CB03}"/>
              </a:ext>
            </a:extLst>
          </p:cNvPr>
          <p:cNvSpPr>
            <a:spLocks noGrp="1"/>
          </p:cNvSpPr>
          <p:nvPr>
            <p:ph type="pic" sz="quarter" idx="22" hasCustomPrompt="1"/>
          </p:nvPr>
        </p:nvSpPr>
        <p:spPr>
          <a:xfrm>
            <a:off x="2724226" y="530789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5" name="Picture Placeholder 8">
            <a:extLst>
              <a:ext uri="{FF2B5EF4-FFF2-40B4-BE49-F238E27FC236}">
                <a16:creationId xmlns:a16="http://schemas.microsoft.com/office/drawing/2014/main" id="{DFCACA5D-9816-49C4-BD9A-955C6793E0D3}"/>
              </a:ext>
            </a:extLst>
          </p:cNvPr>
          <p:cNvSpPr>
            <a:spLocks noGrp="1"/>
          </p:cNvSpPr>
          <p:nvPr>
            <p:ph type="pic" sz="quarter" idx="23" hasCustomPrompt="1"/>
          </p:nvPr>
        </p:nvSpPr>
        <p:spPr>
          <a:xfrm>
            <a:off x="8574503" y="69190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6" name="Picture Placeholder 8">
            <a:extLst>
              <a:ext uri="{FF2B5EF4-FFF2-40B4-BE49-F238E27FC236}">
                <a16:creationId xmlns:a16="http://schemas.microsoft.com/office/drawing/2014/main" id="{C205DF09-0002-4EF2-997E-430D25CB50CC}"/>
              </a:ext>
            </a:extLst>
          </p:cNvPr>
          <p:cNvSpPr>
            <a:spLocks noGrp="1"/>
          </p:cNvSpPr>
          <p:nvPr>
            <p:ph type="pic" sz="quarter" idx="24" hasCustomPrompt="1"/>
          </p:nvPr>
        </p:nvSpPr>
        <p:spPr>
          <a:xfrm>
            <a:off x="8574503" y="232580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7" name="Picture Placeholder 8">
            <a:extLst>
              <a:ext uri="{FF2B5EF4-FFF2-40B4-BE49-F238E27FC236}">
                <a16:creationId xmlns:a16="http://schemas.microsoft.com/office/drawing/2014/main" id="{2D6D14E5-A545-4356-A3A7-C188EE1B3E77}"/>
              </a:ext>
            </a:extLst>
          </p:cNvPr>
          <p:cNvSpPr>
            <a:spLocks noGrp="1"/>
          </p:cNvSpPr>
          <p:nvPr>
            <p:ph type="pic" sz="quarter" idx="25" hasCustomPrompt="1"/>
          </p:nvPr>
        </p:nvSpPr>
        <p:spPr>
          <a:xfrm>
            <a:off x="8574503" y="363588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8" name="Picture Placeholder 8">
            <a:extLst>
              <a:ext uri="{FF2B5EF4-FFF2-40B4-BE49-F238E27FC236}">
                <a16:creationId xmlns:a16="http://schemas.microsoft.com/office/drawing/2014/main" id="{FD02FC8B-9FB0-415C-A49B-D1CD356A9FCA}"/>
              </a:ext>
            </a:extLst>
          </p:cNvPr>
          <p:cNvSpPr>
            <a:spLocks noGrp="1"/>
          </p:cNvSpPr>
          <p:nvPr>
            <p:ph type="pic" sz="quarter" idx="26" hasCustomPrompt="1"/>
          </p:nvPr>
        </p:nvSpPr>
        <p:spPr>
          <a:xfrm>
            <a:off x="8574503" y="5269776"/>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9" name="Picture Placeholder 8">
            <a:extLst>
              <a:ext uri="{FF2B5EF4-FFF2-40B4-BE49-F238E27FC236}">
                <a16:creationId xmlns:a16="http://schemas.microsoft.com/office/drawing/2014/main" id="{9CD4256F-63B2-417D-B34B-2A0A5AC273CB}"/>
              </a:ext>
            </a:extLst>
          </p:cNvPr>
          <p:cNvSpPr>
            <a:spLocks noGrp="1"/>
          </p:cNvSpPr>
          <p:nvPr>
            <p:ph type="pic" sz="quarter" idx="27" hasCustomPrompt="1"/>
          </p:nvPr>
        </p:nvSpPr>
        <p:spPr>
          <a:xfrm>
            <a:off x="1926742"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0" name="Picture Placeholder 8">
            <a:extLst>
              <a:ext uri="{FF2B5EF4-FFF2-40B4-BE49-F238E27FC236}">
                <a16:creationId xmlns:a16="http://schemas.microsoft.com/office/drawing/2014/main" id="{96907598-676B-48B5-BDC1-A53BE4C1E993}"/>
              </a:ext>
            </a:extLst>
          </p:cNvPr>
          <p:cNvSpPr>
            <a:spLocks noGrp="1"/>
          </p:cNvSpPr>
          <p:nvPr>
            <p:ph type="pic" sz="quarter" idx="28" hasCustomPrompt="1"/>
          </p:nvPr>
        </p:nvSpPr>
        <p:spPr>
          <a:xfrm>
            <a:off x="1142217" y="8427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1" name="Picture Placeholder 8">
            <a:extLst>
              <a:ext uri="{FF2B5EF4-FFF2-40B4-BE49-F238E27FC236}">
                <a16:creationId xmlns:a16="http://schemas.microsoft.com/office/drawing/2014/main" id="{770E42F9-2AA9-4DA6-9E4E-D05CECAD90F7}"/>
              </a:ext>
            </a:extLst>
          </p:cNvPr>
          <p:cNvSpPr>
            <a:spLocks noGrp="1"/>
          </p:cNvSpPr>
          <p:nvPr>
            <p:ph type="pic" sz="quarter" idx="29" hasCustomPrompt="1"/>
          </p:nvPr>
        </p:nvSpPr>
        <p:spPr>
          <a:xfrm>
            <a:off x="357692" y="8392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2" name="Picture Placeholder 8">
            <a:extLst>
              <a:ext uri="{FF2B5EF4-FFF2-40B4-BE49-F238E27FC236}">
                <a16:creationId xmlns:a16="http://schemas.microsoft.com/office/drawing/2014/main" id="{A1754D1B-68CB-4442-87F0-E2F31E1B587F}"/>
              </a:ext>
            </a:extLst>
          </p:cNvPr>
          <p:cNvSpPr>
            <a:spLocks noGrp="1"/>
          </p:cNvSpPr>
          <p:nvPr>
            <p:ph type="pic" sz="quarter" idx="30" hasCustomPrompt="1"/>
          </p:nvPr>
        </p:nvSpPr>
        <p:spPr>
          <a:xfrm>
            <a:off x="1916750"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3" name="Picture Placeholder 8">
            <a:extLst>
              <a:ext uri="{FF2B5EF4-FFF2-40B4-BE49-F238E27FC236}">
                <a16:creationId xmlns:a16="http://schemas.microsoft.com/office/drawing/2014/main" id="{7D1C1E09-2A16-4FEC-B8A3-D1B4083940E5}"/>
              </a:ext>
            </a:extLst>
          </p:cNvPr>
          <p:cNvSpPr>
            <a:spLocks noGrp="1"/>
          </p:cNvSpPr>
          <p:nvPr>
            <p:ph type="pic" sz="quarter" idx="31" hasCustomPrompt="1"/>
          </p:nvPr>
        </p:nvSpPr>
        <p:spPr>
          <a:xfrm>
            <a:off x="1132225" y="2476459"/>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4" name="Picture Placeholder 8">
            <a:extLst>
              <a:ext uri="{FF2B5EF4-FFF2-40B4-BE49-F238E27FC236}">
                <a16:creationId xmlns:a16="http://schemas.microsoft.com/office/drawing/2014/main" id="{BCD2E565-E990-4B1B-85AE-7143D1FA06B6}"/>
              </a:ext>
            </a:extLst>
          </p:cNvPr>
          <p:cNvSpPr>
            <a:spLocks noGrp="1"/>
          </p:cNvSpPr>
          <p:nvPr>
            <p:ph type="pic" sz="quarter" idx="32" hasCustomPrompt="1"/>
          </p:nvPr>
        </p:nvSpPr>
        <p:spPr>
          <a:xfrm>
            <a:off x="347700" y="2473033"/>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5" name="Picture Placeholder 8">
            <a:extLst>
              <a:ext uri="{FF2B5EF4-FFF2-40B4-BE49-F238E27FC236}">
                <a16:creationId xmlns:a16="http://schemas.microsoft.com/office/drawing/2014/main" id="{67D67D3C-CE66-4636-9527-F700EB98D0A5}"/>
              </a:ext>
            </a:extLst>
          </p:cNvPr>
          <p:cNvSpPr>
            <a:spLocks noGrp="1"/>
          </p:cNvSpPr>
          <p:nvPr>
            <p:ph type="pic" sz="quarter" idx="33" hasCustomPrompt="1"/>
          </p:nvPr>
        </p:nvSpPr>
        <p:spPr>
          <a:xfrm>
            <a:off x="1906758"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6" name="Picture Placeholder 8">
            <a:extLst>
              <a:ext uri="{FF2B5EF4-FFF2-40B4-BE49-F238E27FC236}">
                <a16:creationId xmlns:a16="http://schemas.microsoft.com/office/drawing/2014/main" id="{D7E351BA-5E83-483D-84F4-D2884AAEA2E8}"/>
              </a:ext>
            </a:extLst>
          </p:cNvPr>
          <p:cNvSpPr>
            <a:spLocks noGrp="1"/>
          </p:cNvSpPr>
          <p:nvPr>
            <p:ph type="pic" sz="quarter" idx="34" hasCustomPrompt="1"/>
          </p:nvPr>
        </p:nvSpPr>
        <p:spPr>
          <a:xfrm>
            <a:off x="1122233" y="380837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7" name="Picture Placeholder 8">
            <a:extLst>
              <a:ext uri="{FF2B5EF4-FFF2-40B4-BE49-F238E27FC236}">
                <a16:creationId xmlns:a16="http://schemas.microsoft.com/office/drawing/2014/main" id="{66A54BFA-DE48-4985-9FA5-6E10124C56F5}"/>
              </a:ext>
            </a:extLst>
          </p:cNvPr>
          <p:cNvSpPr>
            <a:spLocks noGrp="1"/>
          </p:cNvSpPr>
          <p:nvPr>
            <p:ph type="pic" sz="quarter" idx="35" hasCustomPrompt="1"/>
          </p:nvPr>
        </p:nvSpPr>
        <p:spPr>
          <a:xfrm>
            <a:off x="337708" y="380494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8" name="Picture Placeholder 8">
            <a:extLst>
              <a:ext uri="{FF2B5EF4-FFF2-40B4-BE49-F238E27FC236}">
                <a16:creationId xmlns:a16="http://schemas.microsoft.com/office/drawing/2014/main" id="{02772560-D101-4C4D-B97E-B38A28D9E44D}"/>
              </a:ext>
            </a:extLst>
          </p:cNvPr>
          <p:cNvSpPr>
            <a:spLocks noGrp="1"/>
          </p:cNvSpPr>
          <p:nvPr>
            <p:ph type="pic" sz="quarter" idx="36" hasCustomPrompt="1"/>
          </p:nvPr>
        </p:nvSpPr>
        <p:spPr>
          <a:xfrm>
            <a:off x="1896766"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9" name="Picture Placeholder 8">
            <a:extLst>
              <a:ext uri="{FF2B5EF4-FFF2-40B4-BE49-F238E27FC236}">
                <a16:creationId xmlns:a16="http://schemas.microsoft.com/office/drawing/2014/main" id="{AB61F6BE-B271-4530-845F-35CA191D8EA6}"/>
              </a:ext>
            </a:extLst>
          </p:cNvPr>
          <p:cNvSpPr>
            <a:spLocks noGrp="1"/>
          </p:cNvSpPr>
          <p:nvPr>
            <p:ph type="pic" sz="quarter" idx="37" hasCustomPrompt="1"/>
          </p:nvPr>
        </p:nvSpPr>
        <p:spPr>
          <a:xfrm>
            <a:off x="1112241" y="544836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0" name="Picture Placeholder 8">
            <a:extLst>
              <a:ext uri="{FF2B5EF4-FFF2-40B4-BE49-F238E27FC236}">
                <a16:creationId xmlns:a16="http://schemas.microsoft.com/office/drawing/2014/main" id="{19D02F03-5644-4AE5-BEF7-17412F06BC5C}"/>
              </a:ext>
            </a:extLst>
          </p:cNvPr>
          <p:cNvSpPr>
            <a:spLocks noGrp="1"/>
          </p:cNvSpPr>
          <p:nvPr>
            <p:ph type="pic" sz="quarter" idx="38" hasCustomPrompt="1"/>
          </p:nvPr>
        </p:nvSpPr>
        <p:spPr>
          <a:xfrm>
            <a:off x="327716" y="544493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1" name="Picture Placeholder 8">
            <a:extLst>
              <a:ext uri="{FF2B5EF4-FFF2-40B4-BE49-F238E27FC236}">
                <a16:creationId xmlns:a16="http://schemas.microsoft.com/office/drawing/2014/main" id="{4BCF2ED0-91A6-401C-B79B-86BFA50DB1AF}"/>
              </a:ext>
            </a:extLst>
          </p:cNvPr>
          <p:cNvSpPr>
            <a:spLocks noGrp="1"/>
          </p:cNvSpPr>
          <p:nvPr>
            <p:ph type="pic" sz="quarter" idx="39" hasCustomPrompt="1"/>
          </p:nvPr>
        </p:nvSpPr>
        <p:spPr>
          <a:xfrm>
            <a:off x="11297356" y="85299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2" name="Picture Placeholder 8">
            <a:extLst>
              <a:ext uri="{FF2B5EF4-FFF2-40B4-BE49-F238E27FC236}">
                <a16:creationId xmlns:a16="http://schemas.microsoft.com/office/drawing/2014/main" id="{DF269E06-59F2-4ED1-AB0F-086AD50FC2BF}"/>
              </a:ext>
            </a:extLst>
          </p:cNvPr>
          <p:cNvSpPr>
            <a:spLocks noGrp="1"/>
          </p:cNvSpPr>
          <p:nvPr>
            <p:ph type="pic" sz="quarter" idx="40" hasCustomPrompt="1"/>
          </p:nvPr>
        </p:nvSpPr>
        <p:spPr>
          <a:xfrm>
            <a:off x="10512831" y="84956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3" name="Picture Placeholder 8">
            <a:extLst>
              <a:ext uri="{FF2B5EF4-FFF2-40B4-BE49-F238E27FC236}">
                <a16:creationId xmlns:a16="http://schemas.microsoft.com/office/drawing/2014/main" id="{63F5880C-2E87-43FF-B725-53645AB7014E}"/>
              </a:ext>
            </a:extLst>
          </p:cNvPr>
          <p:cNvSpPr>
            <a:spLocks noGrp="1"/>
          </p:cNvSpPr>
          <p:nvPr>
            <p:ph type="pic" sz="quarter" idx="41" hasCustomPrompt="1"/>
          </p:nvPr>
        </p:nvSpPr>
        <p:spPr>
          <a:xfrm>
            <a:off x="9728306"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4" name="Picture Placeholder 8">
            <a:extLst>
              <a:ext uri="{FF2B5EF4-FFF2-40B4-BE49-F238E27FC236}">
                <a16:creationId xmlns:a16="http://schemas.microsoft.com/office/drawing/2014/main" id="{601DF9A3-F4AD-41B7-AACC-D9E4D4F12624}"/>
              </a:ext>
            </a:extLst>
          </p:cNvPr>
          <p:cNvSpPr>
            <a:spLocks noGrp="1"/>
          </p:cNvSpPr>
          <p:nvPr>
            <p:ph type="pic" sz="quarter" idx="42" hasCustomPrompt="1"/>
          </p:nvPr>
        </p:nvSpPr>
        <p:spPr>
          <a:xfrm>
            <a:off x="11287364" y="2486737"/>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5" name="Picture Placeholder 8">
            <a:extLst>
              <a:ext uri="{FF2B5EF4-FFF2-40B4-BE49-F238E27FC236}">
                <a16:creationId xmlns:a16="http://schemas.microsoft.com/office/drawing/2014/main" id="{C56A9E6B-7C5F-4538-87E5-44FB6BC5CDBC}"/>
              </a:ext>
            </a:extLst>
          </p:cNvPr>
          <p:cNvSpPr>
            <a:spLocks noGrp="1"/>
          </p:cNvSpPr>
          <p:nvPr>
            <p:ph type="pic" sz="quarter" idx="43" hasCustomPrompt="1"/>
          </p:nvPr>
        </p:nvSpPr>
        <p:spPr>
          <a:xfrm>
            <a:off x="10502839" y="2483311"/>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6" name="Picture Placeholder 8">
            <a:extLst>
              <a:ext uri="{FF2B5EF4-FFF2-40B4-BE49-F238E27FC236}">
                <a16:creationId xmlns:a16="http://schemas.microsoft.com/office/drawing/2014/main" id="{F6A2F051-5D67-42F9-8E30-17755461B5E6}"/>
              </a:ext>
            </a:extLst>
          </p:cNvPr>
          <p:cNvSpPr>
            <a:spLocks noGrp="1"/>
          </p:cNvSpPr>
          <p:nvPr>
            <p:ph type="pic" sz="quarter" idx="44" hasCustomPrompt="1"/>
          </p:nvPr>
        </p:nvSpPr>
        <p:spPr>
          <a:xfrm>
            <a:off x="9718314"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7" name="Picture Placeholder 8">
            <a:extLst>
              <a:ext uri="{FF2B5EF4-FFF2-40B4-BE49-F238E27FC236}">
                <a16:creationId xmlns:a16="http://schemas.microsoft.com/office/drawing/2014/main" id="{B396C36B-C3DC-4D20-89FA-F63AE2E4AF7C}"/>
              </a:ext>
            </a:extLst>
          </p:cNvPr>
          <p:cNvSpPr>
            <a:spLocks noGrp="1"/>
          </p:cNvSpPr>
          <p:nvPr>
            <p:ph type="pic" sz="quarter" idx="45" hasCustomPrompt="1"/>
          </p:nvPr>
        </p:nvSpPr>
        <p:spPr>
          <a:xfrm>
            <a:off x="11277372" y="381865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8" name="Picture Placeholder 8">
            <a:extLst>
              <a:ext uri="{FF2B5EF4-FFF2-40B4-BE49-F238E27FC236}">
                <a16:creationId xmlns:a16="http://schemas.microsoft.com/office/drawing/2014/main" id="{D505CDB7-CE92-413A-A3AF-B8A9CC138D27}"/>
              </a:ext>
            </a:extLst>
          </p:cNvPr>
          <p:cNvSpPr>
            <a:spLocks noGrp="1"/>
          </p:cNvSpPr>
          <p:nvPr>
            <p:ph type="pic" sz="quarter" idx="46" hasCustomPrompt="1"/>
          </p:nvPr>
        </p:nvSpPr>
        <p:spPr>
          <a:xfrm>
            <a:off x="10492847" y="381522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9" name="Picture Placeholder 8">
            <a:extLst>
              <a:ext uri="{FF2B5EF4-FFF2-40B4-BE49-F238E27FC236}">
                <a16:creationId xmlns:a16="http://schemas.microsoft.com/office/drawing/2014/main" id="{D04DBBDA-667D-40D9-9DC3-0F5367C017B6}"/>
              </a:ext>
            </a:extLst>
          </p:cNvPr>
          <p:cNvSpPr>
            <a:spLocks noGrp="1"/>
          </p:cNvSpPr>
          <p:nvPr>
            <p:ph type="pic" sz="quarter" idx="47" hasCustomPrompt="1"/>
          </p:nvPr>
        </p:nvSpPr>
        <p:spPr>
          <a:xfrm>
            <a:off x="9708322"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0" name="Picture Placeholder 8">
            <a:extLst>
              <a:ext uri="{FF2B5EF4-FFF2-40B4-BE49-F238E27FC236}">
                <a16:creationId xmlns:a16="http://schemas.microsoft.com/office/drawing/2014/main" id="{D4E16706-E411-4712-B188-AF2AD4B7CD1C}"/>
              </a:ext>
            </a:extLst>
          </p:cNvPr>
          <p:cNvSpPr>
            <a:spLocks noGrp="1"/>
          </p:cNvSpPr>
          <p:nvPr>
            <p:ph type="pic" sz="quarter" idx="48" hasCustomPrompt="1"/>
          </p:nvPr>
        </p:nvSpPr>
        <p:spPr>
          <a:xfrm>
            <a:off x="11267380" y="54586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1" name="Picture Placeholder 8">
            <a:extLst>
              <a:ext uri="{FF2B5EF4-FFF2-40B4-BE49-F238E27FC236}">
                <a16:creationId xmlns:a16="http://schemas.microsoft.com/office/drawing/2014/main" id="{BF6B0617-A8FA-4BFA-9AE1-DCCA0275478B}"/>
              </a:ext>
            </a:extLst>
          </p:cNvPr>
          <p:cNvSpPr>
            <a:spLocks noGrp="1"/>
          </p:cNvSpPr>
          <p:nvPr>
            <p:ph type="pic" sz="quarter" idx="49" hasCustomPrompt="1"/>
          </p:nvPr>
        </p:nvSpPr>
        <p:spPr>
          <a:xfrm>
            <a:off x="10482855" y="54552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2" name="Picture Placeholder 8">
            <a:extLst>
              <a:ext uri="{FF2B5EF4-FFF2-40B4-BE49-F238E27FC236}">
                <a16:creationId xmlns:a16="http://schemas.microsoft.com/office/drawing/2014/main" id="{FCAE3A4A-4936-4D9B-B57E-D49956479EBA}"/>
              </a:ext>
            </a:extLst>
          </p:cNvPr>
          <p:cNvSpPr>
            <a:spLocks noGrp="1"/>
          </p:cNvSpPr>
          <p:nvPr>
            <p:ph type="pic" sz="quarter" idx="50" hasCustomPrompt="1"/>
          </p:nvPr>
        </p:nvSpPr>
        <p:spPr>
          <a:xfrm>
            <a:off x="9698330"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Tree>
    <p:extLst>
      <p:ext uri="{BB962C8B-B14F-4D97-AF65-F5344CB8AC3E}">
        <p14:creationId xmlns:p14="http://schemas.microsoft.com/office/powerpoint/2010/main" val="2220108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rganization Chart With Title">
    <p:spTree>
      <p:nvGrpSpPr>
        <p:cNvPr id="1" name=""/>
        <p:cNvGrpSpPr/>
        <p:nvPr/>
      </p:nvGrpSpPr>
      <p:grpSpPr>
        <a:xfrm>
          <a:off x="0" y="0"/>
          <a:ext cx="0" cy="0"/>
          <a:chOff x="0" y="0"/>
          <a:chExt cx="0" cy="0"/>
        </a:xfrm>
      </p:grpSpPr>
      <p:sp>
        <p:nvSpPr>
          <p:cNvPr id="22" name="Picture Placeholder 8">
            <a:extLst>
              <a:ext uri="{FF2B5EF4-FFF2-40B4-BE49-F238E27FC236}">
                <a16:creationId xmlns:a16="http://schemas.microsoft.com/office/drawing/2014/main" id="{239972C1-1CC5-44CD-8765-71062EE01AFF}"/>
              </a:ext>
            </a:extLst>
          </p:cNvPr>
          <p:cNvSpPr>
            <a:spLocks noGrp="1"/>
          </p:cNvSpPr>
          <p:nvPr>
            <p:ph type="pic" sz="quarter" idx="30" hasCustomPrompt="1"/>
          </p:nvPr>
        </p:nvSpPr>
        <p:spPr>
          <a:xfrm>
            <a:off x="14554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3" name="Picture Placeholder 8">
            <a:extLst>
              <a:ext uri="{FF2B5EF4-FFF2-40B4-BE49-F238E27FC236}">
                <a16:creationId xmlns:a16="http://schemas.microsoft.com/office/drawing/2014/main" id="{267D756E-4375-4695-AE84-745FA473D5F2}"/>
              </a:ext>
            </a:extLst>
          </p:cNvPr>
          <p:cNvSpPr>
            <a:spLocks noGrp="1"/>
          </p:cNvSpPr>
          <p:nvPr>
            <p:ph type="pic" sz="quarter" idx="31" hasCustomPrompt="1"/>
          </p:nvPr>
        </p:nvSpPr>
        <p:spPr>
          <a:xfrm>
            <a:off x="4852416"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4" name="Picture Placeholder 8">
            <a:extLst>
              <a:ext uri="{FF2B5EF4-FFF2-40B4-BE49-F238E27FC236}">
                <a16:creationId xmlns:a16="http://schemas.microsoft.com/office/drawing/2014/main" id="{82BBB546-4041-467C-A9FA-AF974BB743ED}"/>
              </a:ext>
            </a:extLst>
          </p:cNvPr>
          <p:cNvSpPr>
            <a:spLocks noGrp="1"/>
          </p:cNvSpPr>
          <p:nvPr>
            <p:ph type="pic" sz="quarter" idx="32" hasCustomPrompt="1"/>
          </p:nvPr>
        </p:nvSpPr>
        <p:spPr>
          <a:xfrm>
            <a:off x="83642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5" name="Picture Placeholder 8">
            <a:extLst>
              <a:ext uri="{FF2B5EF4-FFF2-40B4-BE49-F238E27FC236}">
                <a16:creationId xmlns:a16="http://schemas.microsoft.com/office/drawing/2014/main" id="{05596D81-D8BF-4B58-AFEB-0C082C1427D7}"/>
              </a:ext>
            </a:extLst>
          </p:cNvPr>
          <p:cNvSpPr>
            <a:spLocks noGrp="1"/>
          </p:cNvSpPr>
          <p:nvPr>
            <p:ph type="pic" sz="quarter" idx="33" hasCustomPrompt="1"/>
          </p:nvPr>
        </p:nvSpPr>
        <p:spPr>
          <a:xfrm>
            <a:off x="4853863" y="1650630"/>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693108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rganization Chart 5">
    <p:spTree>
      <p:nvGrpSpPr>
        <p:cNvPr id="1" name=""/>
        <p:cNvGrpSpPr/>
        <p:nvPr/>
      </p:nvGrpSpPr>
      <p:grpSpPr>
        <a:xfrm>
          <a:off x="0" y="0"/>
          <a:ext cx="0" cy="0"/>
          <a:chOff x="0" y="0"/>
          <a:chExt cx="0" cy="0"/>
        </a:xfrm>
      </p:grpSpPr>
      <p:sp>
        <p:nvSpPr>
          <p:cNvPr id="167" name="Picture Placeholder 8">
            <a:extLst>
              <a:ext uri="{FF2B5EF4-FFF2-40B4-BE49-F238E27FC236}">
                <a16:creationId xmlns:a16="http://schemas.microsoft.com/office/drawing/2014/main" id="{0B4C5BC0-161D-405D-B44A-C359294637A1}"/>
              </a:ext>
            </a:extLst>
          </p:cNvPr>
          <p:cNvSpPr>
            <a:spLocks noGrp="1"/>
          </p:cNvSpPr>
          <p:nvPr>
            <p:ph type="pic" sz="quarter" idx="15" hasCustomPrompt="1"/>
          </p:nvPr>
        </p:nvSpPr>
        <p:spPr>
          <a:xfrm>
            <a:off x="4552655" y="118788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69" name="Picture Placeholder 8">
            <a:extLst>
              <a:ext uri="{FF2B5EF4-FFF2-40B4-BE49-F238E27FC236}">
                <a16:creationId xmlns:a16="http://schemas.microsoft.com/office/drawing/2014/main" id="{A3C10927-F781-46A0-A099-BB0BBE7D4322}"/>
              </a:ext>
            </a:extLst>
          </p:cNvPr>
          <p:cNvSpPr>
            <a:spLocks noGrp="1"/>
          </p:cNvSpPr>
          <p:nvPr>
            <p:ph type="pic" sz="quarter" idx="16" hasCustomPrompt="1"/>
          </p:nvPr>
        </p:nvSpPr>
        <p:spPr>
          <a:xfrm>
            <a:off x="5638800" y="2925563"/>
            <a:ext cx="914400" cy="9144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bg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7" name="Picture Placeholder 8">
            <a:extLst>
              <a:ext uri="{FF2B5EF4-FFF2-40B4-BE49-F238E27FC236}">
                <a16:creationId xmlns:a16="http://schemas.microsoft.com/office/drawing/2014/main" id="{2FCA5839-7872-4514-AF2E-791BCBC1BE81}"/>
              </a:ext>
            </a:extLst>
          </p:cNvPr>
          <p:cNvSpPr>
            <a:spLocks noGrp="1"/>
          </p:cNvSpPr>
          <p:nvPr>
            <p:ph type="pic" sz="quarter" idx="23" hasCustomPrompt="1"/>
          </p:nvPr>
        </p:nvSpPr>
        <p:spPr>
          <a:xfrm>
            <a:off x="3358361" y="100112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8" name="Picture Placeholder 8">
            <a:extLst>
              <a:ext uri="{FF2B5EF4-FFF2-40B4-BE49-F238E27FC236}">
                <a16:creationId xmlns:a16="http://schemas.microsoft.com/office/drawing/2014/main" id="{EFA11C0F-56FF-4A0F-8F11-21844F678FF4}"/>
              </a:ext>
            </a:extLst>
          </p:cNvPr>
          <p:cNvSpPr>
            <a:spLocks noGrp="1"/>
          </p:cNvSpPr>
          <p:nvPr>
            <p:ph type="pic" sz="quarter" idx="24" hasCustomPrompt="1"/>
          </p:nvPr>
        </p:nvSpPr>
        <p:spPr>
          <a:xfrm>
            <a:off x="2280540" y="14272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9" name="Picture Placeholder 8">
            <a:extLst>
              <a:ext uri="{FF2B5EF4-FFF2-40B4-BE49-F238E27FC236}">
                <a16:creationId xmlns:a16="http://schemas.microsoft.com/office/drawing/2014/main" id="{86428624-FE8E-4FFB-BEBC-710D184D24F5}"/>
              </a:ext>
            </a:extLst>
          </p:cNvPr>
          <p:cNvSpPr>
            <a:spLocks noGrp="1"/>
          </p:cNvSpPr>
          <p:nvPr>
            <p:ph type="pic" sz="quarter" idx="25" hasCustomPrompt="1"/>
          </p:nvPr>
        </p:nvSpPr>
        <p:spPr>
          <a:xfrm>
            <a:off x="1670214" y="24717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0" name="Picture Placeholder 8">
            <a:extLst>
              <a:ext uri="{FF2B5EF4-FFF2-40B4-BE49-F238E27FC236}">
                <a16:creationId xmlns:a16="http://schemas.microsoft.com/office/drawing/2014/main" id="{6DCD676A-85B1-4C4A-9C2B-74261B5607CF}"/>
              </a:ext>
            </a:extLst>
          </p:cNvPr>
          <p:cNvSpPr>
            <a:spLocks noGrp="1"/>
          </p:cNvSpPr>
          <p:nvPr>
            <p:ph type="pic" sz="quarter" idx="26" hasCustomPrompt="1"/>
          </p:nvPr>
        </p:nvSpPr>
        <p:spPr>
          <a:xfrm>
            <a:off x="1662585"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1" name="Picture Placeholder 8">
            <a:extLst>
              <a:ext uri="{FF2B5EF4-FFF2-40B4-BE49-F238E27FC236}">
                <a16:creationId xmlns:a16="http://schemas.microsoft.com/office/drawing/2014/main" id="{DA3808B3-8D43-47DE-A650-F878D4474F92}"/>
              </a:ext>
            </a:extLst>
          </p:cNvPr>
          <p:cNvSpPr>
            <a:spLocks noGrp="1"/>
          </p:cNvSpPr>
          <p:nvPr>
            <p:ph type="pic" sz="quarter" idx="27" hasCustomPrompt="1"/>
          </p:nvPr>
        </p:nvSpPr>
        <p:spPr>
          <a:xfrm>
            <a:off x="2323811" y="455071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2" name="Picture Placeholder 8">
            <a:extLst>
              <a:ext uri="{FF2B5EF4-FFF2-40B4-BE49-F238E27FC236}">
                <a16:creationId xmlns:a16="http://schemas.microsoft.com/office/drawing/2014/main" id="{59B91156-8CA0-4400-9D36-F89FDB765184}"/>
              </a:ext>
            </a:extLst>
          </p:cNvPr>
          <p:cNvSpPr>
            <a:spLocks noGrp="1"/>
          </p:cNvSpPr>
          <p:nvPr>
            <p:ph type="pic" sz="quarter" idx="28" hasCustomPrompt="1"/>
          </p:nvPr>
        </p:nvSpPr>
        <p:spPr>
          <a:xfrm>
            <a:off x="3446475" y="494355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3" name="Picture Placeholder 8">
            <a:extLst>
              <a:ext uri="{FF2B5EF4-FFF2-40B4-BE49-F238E27FC236}">
                <a16:creationId xmlns:a16="http://schemas.microsoft.com/office/drawing/2014/main" id="{D71CAAF9-AEC2-4F1D-8EAA-1D42436837F1}"/>
              </a:ext>
            </a:extLst>
          </p:cNvPr>
          <p:cNvSpPr>
            <a:spLocks noGrp="1"/>
          </p:cNvSpPr>
          <p:nvPr>
            <p:ph type="pic" sz="quarter" idx="29" hasCustomPrompt="1"/>
          </p:nvPr>
        </p:nvSpPr>
        <p:spPr>
          <a:xfrm>
            <a:off x="4545060"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4" name="Picture Placeholder 8">
            <a:extLst>
              <a:ext uri="{FF2B5EF4-FFF2-40B4-BE49-F238E27FC236}">
                <a16:creationId xmlns:a16="http://schemas.microsoft.com/office/drawing/2014/main" id="{BD60C6E4-36A9-487E-AD74-F1D75BE2EED1}"/>
              </a:ext>
            </a:extLst>
          </p:cNvPr>
          <p:cNvSpPr>
            <a:spLocks noGrp="1"/>
          </p:cNvSpPr>
          <p:nvPr>
            <p:ph type="pic" sz="quarter" idx="30" hasCustomPrompt="1"/>
          </p:nvPr>
        </p:nvSpPr>
        <p:spPr>
          <a:xfrm>
            <a:off x="4023218" y="374380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5" name="Picture Placeholder 8">
            <a:extLst>
              <a:ext uri="{FF2B5EF4-FFF2-40B4-BE49-F238E27FC236}">
                <a16:creationId xmlns:a16="http://schemas.microsoft.com/office/drawing/2014/main" id="{6316BD0B-6DC2-4B48-A06A-5F7A0F89FB1A}"/>
              </a:ext>
            </a:extLst>
          </p:cNvPr>
          <p:cNvSpPr>
            <a:spLocks noGrp="1"/>
          </p:cNvSpPr>
          <p:nvPr>
            <p:ph type="pic" sz="quarter" idx="31" hasCustomPrompt="1"/>
          </p:nvPr>
        </p:nvSpPr>
        <p:spPr>
          <a:xfrm>
            <a:off x="2917636" y="355829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6" name="Picture Placeholder 8">
            <a:extLst>
              <a:ext uri="{FF2B5EF4-FFF2-40B4-BE49-F238E27FC236}">
                <a16:creationId xmlns:a16="http://schemas.microsoft.com/office/drawing/2014/main" id="{D4A16BB5-AD46-495C-8BC7-BEBEEA77BC3E}"/>
              </a:ext>
            </a:extLst>
          </p:cNvPr>
          <p:cNvSpPr>
            <a:spLocks noGrp="1"/>
          </p:cNvSpPr>
          <p:nvPr>
            <p:ph type="pic" sz="quarter" idx="32" hasCustomPrompt="1"/>
          </p:nvPr>
        </p:nvSpPr>
        <p:spPr>
          <a:xfrm>
            <a:off x="2917636" y="2420237"/>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7" name="Picture Placeholder 8">
            <a:extLst>
              <a:ext uri="{FF2B5EF4-FFF2-40B4-BE49-F238E27FC236}">
                <a16:creationId xmlns:a16="http://schemas.microsoft.com/office/drawing/2014/main" id="{90F84B1B-5EF2-4C93-92C0-606B080E4019}"/>
              </a:ext>
            </a:extLst>
          </p:cNvPr>
          <p:cNvSpPr>
            <a:spLocks noGrp="1"/>
          </p:cNvSpPr>
          <p:nvPr>
            <p:ph type="pic" sz="quarter" idx="33" hasCustomPrompt="1"/>
          </p:nvPr>
        </p:nvSpPr>
        <p:spPr>
          <a:xfrm>
            <a:off x="4053495" y="220342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5" name="Picture Placeholder 8">
            <a:extLst>
              <a:ext uri="{FF2B5EF4-FFF2-40B4-BE49-F238E27FC236}">
                <a16:creationId xmlns:a16="http://schemas.microsoft.com/office/drawing/2014/main" id="{4A883598-40F9-4E10-B266-6957BBA82AB1}"/>
              </a:ext>
            </a:extLst>
          </p:cNvPr>
          <p:cNvSpPr>
            <a:spLocks noGrp="1"/>
          </p:cNvSpPr>
          <p:nvPr>
            <p:ph type="pic" sz="quarter" idx="34" hasCustomPrompt="1"/>
          </p:nvPr>
        </p:nvSpPr>
        <p:spPr>
          <a:xfrm>
            <a:off x="6649049" y="12046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6" name="Picture Placeholder 8">
            <a:extLst>
              <a:ext uri="{FF2B5EF4-FFF2-40B4-BE49-F238E27FC236}">
                <a16:creationId xmlns:a16="http://schemas.microsoft.com/office/drawing/2014/main" id="{3BF05BFD-F662-471D-B251-9D42B382632A}"/>
              </a:ext>
            </a:extLst>
          </p:cNvPr>
          <p:cNvSpPr>
            <a:spLocks noGrp="1"/>
          </p:cNvSpPr>
          <p:nvPr>
            <p:ph type="pic" sz="quarter" idx="35" hasCustomPrompt="1"/>
          </p:nvPr>
        </p:nvSpPr>
        <p:spPr>
          <a:xfrm>
            <a:off x="7792718" y="99966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7" name="Picture Placeholder 8">
            <a:extLst>
              <a:ext uri="{FF2B5EF4-FFF2-40B4-BE49-F238E27FC236}">
                <a16:creationId xmlns:a16="http://schemas.microsoft.com/office/drawing/2014/main" id="{6F9B5C56-8143-4C0D-8734-7081641B2B27}"/>
              </a:ext>
            </a:extLst>
          </p:cNvPr>
          <p:cNvSpPr>
            <a:spLocks noGrp="1"/>
          </p:cNvSpPr>
          <p:nvPr>
            <p:ph type="pic" sz="quarter" idx="36" hasCustomPrompt="1"/>
          </p:nvPr>
        </p:nvSpPr>
        <p:spPr>
          <a:xfrm>
            <a:off x="8903995" y="144217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8" name="Picture Placeholder 8">
            <a:extLst>
              <a:ext uri="{FF2B5EF4-FFF2-40B4-BE49-F238E27FC236}">
                <a16:creationId xmlns:a16="http://schemas.microsoft.com/office/drawing/2014/main" id="{6D9132E3-8A4D-4821-BEEC-6EBF339D65CB}"/>
              </a:ext>
            </a:extLst>
          </p:cNvPr>
          <p:cNvSpPr>
            <a:spLocks noGrp="1"/>
          </p:cNvSpPr>
          <p:nvPr>
            <p:ph type="pic" sz="quarter" idx="37" hasCustomPrompt="1"/>
          </p:nvPr>
        </p:nvSpPr>
        <p:spPr>
          <a:xfrm>
            <a:off x="9534045" y="247365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9" name="Picture Placeholder 8">
            <a:extLst>
              <a:ext uri="{FF2B5EF4-FFF2-40B4-BE49-F238E27FC236}">
                <a16:creationId xmlns:a16="http://schemas.microsoft.com/office/drawing/2014/main" id="{6A7F4C01-6C35-4582-B68D-802CC2592156}"/>
              </a:ext>
            </a:extLst>
          </p:cNvPr>
          <p:cNvSpPr>
            <a:spLocks noGrp="1"/>
          </p:cNvSpPr>
          <p:nvPr>
            <p:ph type="pic" sz="quarter" idx="38" hasCustomPrompt="1"/>
          </p:nvPr>
        </p:nvSpPr>
        <p:spPr>
          <a:xfrm>
            <a:off x="9563300"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0" name="Picture Placeholder 8">
            <a:extLst>
              <a:ext uri="{FF2B5EF4-FFF2-40B4-BE49-F238E27FC236}">
                <a16:creationId xmlns:a16="http://schemas.microsoft.com/office/drawing/2014/main" id="{9BC0C66E-8EFB-451F-B3F1-C17E8E7DBD29}"/>
              </a:ext>
            </a:extLst>
          </p:cNvPr>
          <p:cNvSpPr>
            <a:spLocks noGrp="1"/>
          </p:cNvSpPr>
          <p:nvPr>
            <p:ph type="pic" sz="quarter" idx="39" hasCustomPrompt="1"/>
          </p:nvPr>
        </p:nvSpPr>
        <p:spPr>
          <a:xfrm>
            <a:off x="8884217" y="457088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1" name="Picture Placeholder 8">
            <a:extLst>
              <a:ext uri="{FF2B5EF4-FFF2-40B4-BE49-F238E27FC236}">
                <a16:creationId xmlns:a16="http://schemas.microsoft.com/office/drawing/2014/main" id="{5BC5CBF4-87EE-43BE-B645-C7BAA2938F9A}"/>
              </a:ext>
            </a:extLst>
          </p:cNvPr>
          <p:cNvSpPr>
            <a:spLocks noGrp="1"/>
          </p:cNvSpPr>
          <p:nvPr>
            <p:ph type="pic" sz="quarter" idx="40" hasCustomPrompt="1"/>
          </p:nvPr>
        </p:nvSpPr>
        <p:spPr>
          <a:xfrm>
            <a:off x="7761603" y="496733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2" name="Picture Placeholder 8">
            <a:extLst>
              <a:ext uri="{FF2B5EF4-FFF2-40B4-BE49-F238E27FC236}">
                <a16:creationId xmlns:a16="http://schemas.microsoft.com/office/drawing/2014/main" id="{8AEE33F3-F875-46C8-B436-85AF77B6F03F}"/>
              </a:ext>
            </a:extLst>
          </p:cNvPr>
          <p:cNvSpPr>
            <a:spLocks noGrp="1"/>
          </p:cNvSpPr>
          <p:nvPr>
            <p:ph type="pic" sz="quarter" idx="41" hasCustomPrompt="1"/>
          </p:nvPr>
        </p:nvSpPr>
        <p:spPr>
          <a:xfrm>
            <a:off x="6662022"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3" name="Picture Placeholder 8">
            <a:extLst>
              <a:ext uri="{FF2B5EF4-FFF2-40B4-BE49-F238E27FC236}">
                <a16:creationId xmlns:a16="http://schemas.microsoft.com/office/drawing/2014/main" id="{4551C2B7-736E-4290-AD09-3979B00AEA5C}"/>
              </a:ext>
            </a:extLst>
          </p:cNvPr>
          <p:cNvSpPr>
            <a:spLocks noGrp="1"/>
          </p:cNvSpPr>
          <p:nvPr>
            <p:ph type="pic" sz="quarter" idx="42" hasCustomPrompt="1"/>
          </p:nvPr>
        </p:nvSpPr>
        <p:spPr>
          <a:xfrm>
            <a:off x="7174699" y="3714679"/>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4" name="Picture Placeholder 8">
            <a:extLst>
              <a:ext uri="{FF2B5EF4-FFF2-40B4-BE49-F238E27FC236}">
                <a16:creationId xmlns:a16="http://schemas.microsoft.com/office/drawing/2014/main" id="{470B5DCB-3499-4690-B98F-908E563759CB}"/>
              </a:ext>
            </a:extLst>
          </p:cNvPr>
          <p:cNvSpPr>
            <a:spLocks noGrp="1"/>
          </p:cNvSpPr>
          <p:nvPr>
            <p:ph type="pic" sz="quarter" idx="43" hasCustomPrompt="1"/>
          </p:nvPr>
        </p:nvSpPr>
        <p:spPr>
          <a:xfrm>
            <a:off x="8297296" y="355428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5" name="Picture Placeholder 8">
            <a:extLst>
              <a:ext uri="{FF2B5EF4-FFF2-40B4-BE49-F238E27FC236}">
                <a16:creationId xmlns:a16="http://schemas.microsoft.com/office/drawing/2014/main" id="{B7492971-0553-4F18-B156-2309E601A307}"/>
              </a:ext>
            </a:extLst>
          </p:cNvPr>
          <p:cNvSpPr>
            <a:spLocks noGrp="1"/>
          </p:cNvSpPr>
          <p:nvPr>
            <p:ph type="pic" sz="quarter" idx="44" hasCustomPrompt="1"/>
          </p:nvPr>
        </p:nvSpPr>
        <p:spPr>
          <a:xfrm>
            <a:off x="8297302" y="24558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6" name="Picture Placeholder 8">
            <a:extLst>
              <a:ext uri="{FF2B5EF4-FFF2-40B4-BE49-F238E27FC236}">
                <a16:creationId xmlns:a16="http://schemas.microsoft.com/office/drawing/2014/main" id="{65DCAFA3-E66E-41D0-B9F9-14845E8E7E67}"/>
              </a:ext>
            </a:extLst>
          </p:cNvPr>
          <p:cNvSpPr>
            <a:spLocks noGrp="1"/>
          </p:cNvSpPr>
          <p:nvPr>
            <p:ph type="pic" sz="quarter" idx="45" hasCustomPrompt="1"/>
          </p:nvPr>
        </p:nvSpPr>
        <p:spPr>
          <a:xfrm>
            <a:off x="7153405" y="222672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38543315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zation Chart 6">
    <p:spTree>
      <p:nvGrpSpPr>
        <p:cNvPr id="1" name=""/>
        <p:cNvGrpSpPr/>
        <p:nvPr/>
      </p:nvGrpSpPr>
      <p:grpSpPr>
        <a:xfrm>
          <a:off x="0" y="0"/>
          <a:ext cx="0" cy="0"/>
          <a:chOff x="0" y="0"/>
          <a:chExt cx="0" cy="0"/>
        </a:xfrm>
      </p:grpSpPr>
      <p:sp>
        <p:nvSpPr>
          <p:cNvPr id="33" name="Picture Placeholder 8">
            <a:extLst>
              <a:ext uri="{FF2B5EF4-FFF2-40B4-BE49-F238E27FC236}">
                <a16:creationId xmlns:a16="http://schemas.microsoft.com/office/drawing/2014/main" id="{044D5865-E328-4EBA-A882-4D6E9AF95340}"/>
              </a:ext>
            </a:extLst>
          </p:cNvPr>
          <p:cNvSpPr>
            <a:spLocks noGrp="1"/>
          </p:cNvSpPr>
          <p:nvPr>
            <p:ph type="pic" sz="quarter" idx="16" hasCustomPrompt="1"/>
          </p:nvPr>
        </p:nvSpPr>
        <p:spPr>
          <a:xfrm>
            <a:off x="5181600" y="2286964"/>
            <a:ext cx="1828800" cy="18288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E8C130C9-0D03-4956-B952-6B7AE1EBB75B}"/>
              </a:ext>
            </a:extLst>
          </p:cNvPr>
          <p:cNvSpPr>
            <a:spLocks noGrp="1"/>
          </p:cNvSpPr>
          <p:nvPr>
            <p:ph type="pic" sz="quarter" idx="17" hasCustomPrompt="1"/>
          </p:nvPr>
        </p:nvSpPr>
        <p:spPr>
          <a:xfrm>
            <a:off x="7718198"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41D987BD-6224-4583-9A01-262F00509256}"/>
              </a:ext>
            </a:extLst>
          </p:cNvPr>
          <p:cNvSpPr>
            <a:spLocks noGrp="1"/>
          </p:cNvSpPr>
          <p:nvPr>
            <p:ph type="pic" sz="quarter" idx="18" hasCustomPrompt="1"/>
          </p:nvPr>
        </p:nvSpPr>
        <p:spPr>
          <a:xfrm>
            <a:off x="3185970"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122553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age with Image 3">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6096000" y="0"/>
            <a:ext cx="60959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4778656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rganization Chart 7">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800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images with text">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892272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images with text 2">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20463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4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EADD8A4-B769-4D8A-9278-A71EC01C4C87}"/>
              </a:ext>
            </a:extLst>
          </p:cNvPr>
          <p:cNvSpPr>
            <a:spLocks noGrp="1"/>
          </p:cNvSpPr>
          <p:nvPr>
            <p:ph type="pic" sz="quarter" idx="10" hasCustomPrompt="1"/>
          </p:nvPr>
        </p:nvSpPr>
        <p:spPr>
          <a:xfrm>
            <a:off x="0"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Tree>
    <p:extLst>
      <p:ext uri="{BB962C8B-B14F-4D97-AF65-F5344CB8AC3E}">
        <p14:creationId xmlns:p14="http://schemas.microsoft.com/office/powerpoint/2010/main" val="1399211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04E63CE1-9C33-4246-BBF7-5AB1147C2188}"/>
              </a:ext>
            </a:extLst>
          </p:cNvPr>
          <p:cNvSpPr>
            <a:spLocks noGrp="1"/>
          </p:cNvSpPr>
          <p:nvPr>
            <p:ph type="pic" sz="quarter" idx="10" hasCustomPrompt="1"/>
          </p:nvPr>
        </p:nvSpPr>
        <p:spPr>
          <a:xfrm>
            <a:off x="3054096"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Tree>
    <p:extLst>
      <p:ext uri="{BB962C8B-B14F-4D97-AF65-F5344CB8AC3E}">
        <p14:creationId xmlns:p14="http://schemas.microsoft.com/office/powerpoint/2010/main" val="1274932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6769D50F-9678-42EA-A10A-87EDA49577C7}"/>
              </a:ext>
            </a:extLst>
          </p:cNvPr>
          <p:cNvSpPr>
            <a:spLocks noGrp="1"/>
          </p:cNvSpPr>
          <p:nvPr>
            <p:ph type="pic" sz="quarter" idx="10" hasCustomPrompt="1"/>
          </p:nvPr>
        </p:nvSpPr>
        <p:spPr>
          <a:xfrm>
            <a:off x="6108192"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Tree>
    <p:extLst>
      <p:ext uri="{BB962C8B-B14F-4D97-AF65-F5344CB8AC3E}">
        <p14:creationId xmlns:p14="http://schemas.microsoft.com/office/powerpoint/2010/main" val="1850845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B6F21E6F-DBA5-44F3-B07B-220A96805C8B}"/>
              </a:ext>
            </a:extLst>
          </p:cNvPr>
          <p:cNvSpPr>
            <a:spLocks noGrp="1"/>
          </p:cNvSpPr>
          <p:nvPr>
            <p:ph type="pic" sz="quarter" idx="10" hasCustomPrompt="1"/>
          </p:nvPr>
        </p:nvSpPr>
        <p:spPr>
          <a:xfrm>
            <a:off x="9162288"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2786629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images - 1">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6120384"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1" y="2286000"/>
            <a:ext cx="6120385"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6120384"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6086801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images - 2">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0"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6096000" y="2286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0"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25457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s 12">
    <p:spTree>
      <p:nvGrpSpPr>
        <p:cNvPr id="1" name=""/>
        <p:cNvGrpSpPr/>
        <p:nvPr/>
      </p:nvGrpSpPr>
      <p:grpSpPr>
        <a:xfrm>
          <a:off x="0" y="0"/>
          <a:ext cx="0" cy="0"/>
          <a:chOff x="0" y="0"/>
          <a:chExt cx="0" cy="0"/>
        </a:xfrm>
      </p:grpSpPr>
      <p:sp>
        <p:nvSpPr>
          <p:cNvPr id="35" name="Picture Placeholder 8">
            <a:extLst>
              <a:ext uri="{FF2B5EF4-FFF2-40B4-BE49-F238E27FC236}">
                <a16:creationId xmlns:a16="http://schemas.microsoft.com/office/drawing/2014/main" id="{A07FE811-3899-4933-8BDA-247CEB65A534}"/>
              </a:ext>
            </a:extLst>
          </p:cNvPr>
          <p:cNvSpPr>
            <a:spLocks noGrp="1"/>
          </p:cNvSpPr>
          <p:nvPr>
            <p:ph type="pic" sz="quarter" idx="10" hasCustomPrompt="1"/>
          </p:nvPr>
        </p:nvSpPr>
        <p:spPr>
          <a:xfrm>
            <a:off x="92597"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7" name="Picture Placeholder 8">
            <a:extLst>
              <a:ext uri="{FF2B5EF4-FFF2-40B4-BE49-F238E27FC236}">
                <a16:creationId xmlns:a16="http://schemas.microsoft.com/office/drawing/2014/main" id="{82D90691-24DF-4E32-9FDC-47A7AEF3AAD0}"/>
              </a:ext>
            </a:extLst>
          </p:cNvPr>
          <p:cNvSpPr>
            <a:spLocks noGrp="1"/>
          </p:cNvSpPr>
          <p:nvPr>
            <p:ph type="pic" sz="quarter" idx="12" hasCustomPrompt="1"/>
          </p:nvPr>
        </p:nvSpPr>
        <p:spPr>
          <a:xfrm>
            <a:off x="4928751"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8" name="Picture Placeholder 8">
            <a:extLst>
              <a:ext uri="{FF2B5EF4-FFF2-40B4-BE49-F238E27FC236}">
                <a16:creationId xmlns:a16="http://schemas.microsoft.com/office/drawing/2014/main" id="{A75AF2CC-BD8C-4192-B345-D290DFBC1431}"/>
              </a:ext>
            </a:extLst>
          </p:cNvPr>
          <p:cNvSpPr>
            <a:spLocks noGrp="1"/>
          </p:cNvSpPr>
          <p:nvPr>
            <p:ph type="pic" sz="quarter" idx="13" hasCustomPrompt="1"/>
          </p:nvPr>
        </p:nvSpPr>
        <p:spPr>
          <a:xfrm>
            <a:off x="7346828"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9" name="Picture Placeholder 8">
            <a:extLst>
              <a:ext uri="{FF2B5EF4-FFF2-40B4-BE49-F238E27FC236}">
                <a16:creationId xmlns:a16="http://schemas.microsoft.com/office/drawing/2014/main" id="{77847559-78FC-40D0-8B35-1D5B2FF75B18}"/>
              </a:ext>
            </a:extLst>
          </p:cNvPr>
          <p:cNvSpPr>
            <a:spLocks noGrp="1"/>
          </p:cNvSpPr>
          <p:nvPr>
            <p:ph type="pic" sz="quarter" idx="14" hasCustomPrompt="1"/>
          </p:nvPr>
        </p:nvSpPr>
        <p:spPr>
          <a:xfrm>
            <a:off x="9764905"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0" name="Picture Placeholder 8">
            <a:extLst>
              <a:ext uri="{FF2B5EF4-FFF2-40B4-BE49-F238E27FC236}">
                <a16:creationId xmlns:a16="http://schemas.microsoft.com/office/drawing/2014/main" id="{E22E7396-7BA7-4BB0-B445-4F1DFCA150D5}"/>
              </a:ext>
            </a:extLst>
          </p:cNvPr>
          <p:cNvSpPr>
            <a:spLocks noGrp="1"/>
          </p:cNvSpPr>
          <p:nvPr>
            <p:ph type="pic" sz="quarter" idx="15" hasCustomPrompt="1"/>
          </p:nvPr>
        </p:nvSpPr>
        <p:spPr>
          <a:xfrm>
            <a:off x="92597"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1" name="Picture Placeholder 8">
            <a:extLst>
              <a:ext uri="{FF2B5EF4-FFF2-40B4-BE49-F238E27FC236}">
                <a16:creationId xmlns:a16="http://schemas.microsoft.com/office/drawing/2014/main" id="{1D0C9FFC-2493-4D2B-8980-624D63B91B83}"/>
              </a:ext>
            </a:extLst>
          </p:cNvPr>
          <p:cNvSpPr>
            <a:spLocks noGrp="1"/>
          </p:cNvSpPr>
          <p:nvPr>
            <p:ph type="pic" sz="quarter" idx="16" hasCustomPrompt="1"/>
          </p:nvPr>
        </p:nvSpPr>
        <p:spPr>
          <a:xfrm>
            <a:off x="2510674"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3" name="Picture Placeholder 8">
            <a:extLst>
              <a:ext uri="{FF2B5EF4-FFF2-40B4-BE49-F238E27FC236}">
                <a16:creationId xmlns:a16="http://schemas.microsoft.com/office/drawing/2014/main" id="{BB272A9B-F15E-4387-A5C7-3165E3F18B28}"/>
              </a:ext>
            </a:extLst>
          </p:cNvPr>
          <p:cNvSpPr>
            <a:spLocks noGrp="1"/>
          </p:cNvSpPr>
          <p:nvPr>
            <p:ph type="pic" sz="quarter" idx="18" hasCustomPrompt="1"/>
          </p:nvPr>
        </p:nvSpPr>
        <p:spPr>
          <a:xfrm>
            <a:off x="7346828"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4" name="Picture Placeholder 8">
            <a:extLst>
              <a:ext uri="{FF2B5EF4-FFF2-40B4-BE49-F238E27FC236}">
                <a16:creationId xmlns:a16="http://schemas.microsoft.com/office/drawing/2014/main" id="{20F8B96F-AA47-4A79-BE24-11BAB9B30436}"/>
              </a:ext>
            </a:extLst>
          </p:cNvPr>
          <p:cNvSpPr>
            <a:spLocks noGrp="1"/>
          </p:cNvSpPr>
          <p:nvPr>
            <p:ph type="pic" sz="quarter" idx="19" hasCustomPrompt="1"/>
          </p:nvPr>
        </p:nvSpPr>
        <p:spPr>
          <a:xfrm>
            <a:off x="9764905"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5" name="Picture Placeholder 8">
            <a:extLst>
              <a:ext uri="{FF2B5EF4-FFF2-40B4-BE49-F238E27FC236}">
                <a16:creationId xmlns:a16="http://schemas.microsoft.com/office/drawing/2014/main" id="{221C2B63-0D84-4402-8E47-CDBB431CF83F}"/>
              </a:ext>
            </a:extLst>
          </p:cNvPr>
          <p:cNvSpPr>
            <a:spLocks noGrp="1"/>
          </p:cNvSpPr>
          <p:nvPr>
            <p:ph type="pic" sz="quarter" idx="20" hasCustomPrompt="1"/>
          </p:nvPr>
        </p:nvSpPr>
        <p:spPr>
          <a:xfrm>
            <a:off x="92597"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6" name="Picture Placeholder 8">
            <a:extLst>
              <a:ext uri="{FF2B5EF4-FFF2-40B4-BE49-F238E27FC236}">
                <a16:creationId xmlns:a16="http://schemas.microsoft.com/office/drawing/2014/main" id="{0904C7AF-1D52-43D4-AA91-6517173892BF}"/>
              </a:ext>
            </a:extLst>
          </p:cNvPr>
          <p:cNvSpPr>
            <a:spLocks noGrp="1"/>
          </p:cNvSpPr>
          <p:nvPr>
            <p:ph type="pic" sz="quarter" idx="21" hasCustomPrompt="1"/>
          </p:nvPr>
        </p:nvSpPr>
        <p:spPr>
          <a:xfrm>
            <a:off x="2510674"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7" name="Picture Placeholder 8">
            <a:extLst>
              <a:ext uri="{FF2B5EF4-FFF2-40B4-BE49-F238E27FC236}">
                <a16:creationId xmlns:a16="http://schemas.microsoft.com/office/drawing/2014/main" id="{17C69FF0-197B-4869-85CD-B16E044D58BC}"/>
              </a:ext>
            </a:extLst>
          </p:cNvPr>
          <p:cNvSpPr>
            <a:spLocks noGrp="1"/>
          </p:cNvSpPr>
          <p:nvPr>
            <p:ph type="pic" sz="quarter" idx="22" hasCustomPrompt="1"/>
          </p:nvPr>
        </p:nvSpPr>
        <p:spPr>
          <a:xfrm>
            <a:off x="4928751"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9" name="Picture Placeholder 8">
            <a:extLst>
              <a:ext uri="{FF2B5EF4-FFF2-40B4-BE49-F238E27FC236}">
                <a16:creationId xmlns:a16="http://schemas.microsoft.com/office/drawing/2014/main" id="{A9A2E652-BE71-48F6-ACE3-B6F152A0C265}"/>
              </a:ext>
            </a:extLst>
          </p:cNvPr>
          <p:cNvSpPr>
            <a:spLocks noGrp="1"/>
          </p:cNvSpPr>
          <p:nvPr>
            <p:ph type="pic" sz="quarter" idx="24" hasCustomPrompt="1"/>
          </p:nvPr>
        </p:nvSpPr>
        <p:spPr>
          <a:xfrm>
            <a:off x="9764905"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3694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age with Image 4">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1066800" y="1280160"/>
            <a:ext cx="10080000" cy="4339140"/>
          </a:xfrm>
          <a:prstGeom prst="roundRect">
            <a:avLst>
              <a:gd name="adj" fmla="val 4256"/>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762922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Slideshow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4172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222248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2334227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49255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30197830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Slideshow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10412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4615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223707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3346717"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1317926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Slideshow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21277845"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127566"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22713"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2254272"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41755339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Slideshow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3242506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2127479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12451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02576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40533757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Slideshow with Text">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112915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Slideshow with Text 2-01">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23904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241823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359743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5143377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Slideshow with Text 2-02">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1178949"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6130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240495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241969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18870833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Slideshow with Text 2-03">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2985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11934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59848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123904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6483538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Slideshow with Text 2-04">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7583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229663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1174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6175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16112246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Slideshow with Text 3">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8AF14F-B91A-4525-9FC3-906CA55DF46B}"/>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428536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with Images">
    <p:spTree>
      <p:nvGrpSpPr>
        <p:cNvPr id="1" name=""/>
        <p:cNvGrpSpPr/>
        <p:nvPr/>
      </p:nvGrpSpPr>
      <p:grpSpPr>
        <a:xfrm>
          <a:off x="0" y="0"/>
          <a:ext cx="0" cy="0"/>
          <a:chOff x="0" y="0"/>
          <a:chExt cx="0" cy="0"/>
        </a:xfrm>
      </p:grpSpPr>
      <p:sp>
        <p:nvSpPr>
          <p:cNvPr id="16" name="Picture Placeholder 14">
            <a:extLst>
              <a:ext uri="{FF2B5EF4-FFF2-40B4-BE49-F238E27FC236}">
                <a16:creationId xmlns:a16="http://schemas.microsoft.com/office/drawing/2014/main" id="{09E1089C-DA26-4567-80E3-FC02DE8DC887}"/>
              </a:ext>
            </a:extLst>
          </p:cNvPr>
          <p:cNvSpPr>
            <a:spLocks noGrp="1"/>
          </p:cNvSpPr>
          <p:nvPr>
            <p:ph type="pic" sz="quarter" idx="11" hasCustomPrompt="1"/>
          </p:nvPr>
        </p:nvSpPr>
        <p:spPr>
          <a:xfrm>
            <a:off x="8199164" y="1038253"/>
            <a:ext cx="1581444" cy="1650542"/>
          </a:xfrm>
          <a:prstGeom prst="ellipse">
            <a:avLst/>
          </a:prstGeom>
          <a:pattFill prst="wdDnDiag">
            <a:fgClr>
              <a:schemeClr val="tx1">
                <a:lumMod val="25000"/>
                <a:lumOff val="75000"/>
              </a:schemeClr>
            </a:fgClr>
            <a:bgClr>
              <a:schemeClr val="bg1"/>
            </a:bgClr>
          </a:pattFill>
        </p:spPr>
        <p:txBody>
          <a:bodyPr anchor="ctr"/>
          <a:lstStyle>
            <a:lvl1pPr algn="ctr">
              <a:buNone/>
              <a:defRPr lang="en-US" sz="1000" dirty="0"/>
            </a:lvl1pPr>
          </a:lstStyle>
          <a:p>
            <a:r>
              <a:rPr lang="en-US" dirty="0"/>
              <a:t>Insert your image here</a:t>
            </a:r>
          </a:p>
        </p:txBody>
      </p:sp>
      <p:sp>
        <p:nvSpPr>
          <p:cNvPr id="18" name="Picture Placeholder 14">
            <a:extLst>
              <a:ext uri="{FF2B5EF4-FFF2-40B4-BE49-F238E27FC236}">
                <a16:creationId xmlns:a16="http://schemas.microsoft.com/office/drawing/2014/main" id="{D308920F-1571-4BFA-8936-87C3E7108F3A}"/>
              </a:ext>
            </a:extLst>
          </p:cNvPr>
          <p:cNvSpPr>
            <a:spLocks noGrp="1"/>
          </p:cNvSpPr>
          <p:nvPr>
            <p:ph type="pic" sz="quarter" idx="13" hasCustomPrompt="1"/>
          </p:nvPr>
        </p:nvSpPr>
        <p:spPr>
          <a:xfrm>
            <a:off x="8750438" y="3084471"/>
            <a:ext cx="4127410" cy="4127002"/>
          </a:xfrm>
          <a:prstGeom prst="ellipse">
            <a:avLst/>
          </a:prstGeom>
          <a:pattFill prst="wdDnDiag">
            <a:fgClr>
              <a:schemeClr val="tx1">
                <a:lumMod val="25000"/>
                <a:lumOff val="75000"/>
              </a:schemeClr>
            </a:fgClr>
            <a:bgClr>
              <a:schemeClr val="bg1"/>
            </a:bgClr>
          </a:pattFill>
          <a:effectLst>
            <a:softEdge rad="127000"/>
          </a:effectLst>
        </p:spPr>
        <p:txBody>
          <a:bodyPr anchor="ctr"/>
          <a:lstStyle>
            <a:lvl1pPr algn="ctr">
              <a:buNone/>
              <a:defRPr lang="en-US" sz="1400" dirty="0"/>
            </a:lvl1pPr>
          </a:lstStyle>
          <a:p>
            <a:r>
              <a:rPr lang="en-US" dirty="0"/>
              <a:t>Insert your image here</a:t>
            </a:r>
          </a:p>
        </p:txBody>
      </p:sp>
      <p:sp>
        <p:nvSpPr>
          <p:cNvPr id="20" name="Picture Placeholder 14">
            <a:extLst>
              <a:ext uri="{FF2B5EF4-FFF2-40B4-BE49-F238E27FC236}">
                <a16:creationId xmlns:a16="http://schemas.microsoft.com/office/drawing/2014/main" id="{34212EE7-C5F0-498F-BF8A-EB115A480E7E}"/>
              </a:ext>
            </a:extLst>
          </p:cNvPr>
          <p:cNvSpPr>
            <a:spLocks noGrp="1"/>
          </p:cNvSpPr>
          <p:nvPr>
            <p:ph type="pic" sz="quarter" idx="15"/>
          </p:nvPr>
        </p:nvSpPr>
        <p:spPr>
          <a:xfrm>
            <a:off x="4587240" y="5266481"/>
            <a:ext cx="3017520" cy="30175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endParaRPr lang="en-US" dirty="0"/>
          </a:p>
        </p:txBody>
      </p:sp>
      <p:sp>
        <p:nvSpPr>
          <p:cNvPr id="19" name="Picture Placeholder 14">
            <a:extLst>
              <a:ext uri="{FF2B5EF4-FFF2-40B4-BE49-F238E27FC236}">
                <a16:creationId xmlns:a16="http://schemas.microsoft.com/office/drawing/2014/main" id="{2576C70C-F0B4-4643-9156-5D60A30A9FF5}"/>
              </a:ext>
            </a:extLst>
          </p:cNvPr>
          <p:cNvSpPr>
            <a:spLocks noGrp="1"/>
          </p:cNvSpPr>
          <p:nvPr>
            <p:ph type="pic" sz="quarter" idx="14" hasCustomPrompt="1"/>
          </p:nvPr>
        </p:nvSpPr>
        <p:spPr>
          <a:xfrm>
            <a:off x="3698587" y="4572001"/>
            <a:ext cx="798488" cy="833376"/>
          </a:xfrm>
          <a:prstGeom prst="ellipse">
            <a:avLst/>
          </a:prstGeom>
          <a:pattFill prst="wdDnDiag">
            <a:fgClr>
              <a:schemeClr val="tx1">
                <a:lumMod val="25000"/>
                <a:lumOff val="75000"/>
              </a:schemeClr>
            </a:fgClr>
            <a:bgClr>
              <a:schemeClr val="bg1"/>
            </a:bgClr>
          </a:pattFill>
          <a:effectLst>
            <a:softEdge rad="12700"/>
          </a:effectLst>
        </p:spPr>
        <p:txBody>
          <a:bodyPr anchor="ctr"/>
          <a:lstStyle>
            <a:lvl1pPr algn="ctr">
              <a:buNone/>
              <a:defRPr lang="en-US" sz="800" dirty="0"/>
            </a:lvl1pPr>
          </a:lstStyle>
          <a:p>
            <a:r>
              <a:rPr lang="en-US" dirty="0"/>
              <a:t>image</a:t>
            </a:r>
          </a:p>
        </p:txBody>
      </p:sp>
      <p:sp>
        <p:nvSpPr>
          <p:cNvPr id="15" name="Picture Placeholder 14">
            <a:extLst>
              <a:ext uri="{FF2B5EF4-FFF2-40B4-BE49-F238E27FC236}">
                <a16:creationId xmlns:a16="http://schemas.microsoft.com/office/drawing/2014/main" id="{FDF1C4E8-111B-43EC-9F80-56359575A31D}"/>
              </a:ext>
            </a:extLst>
          </p:cNvPr>
          <p:cNvSpPr>
            <a:spLocks noGrp="1"/>
          </p:cNvSpPr>
          <p:nvPr>
            <p:ph type="pic" sz="quarter" idx="10" hasCustomPrompt="1"/>
          </p:nvPr>
        </p:nvSpPr>
        <p:spPr>
          <a:xfrm>
            <a:off x="2307503" y="132178"/>
            <a:ext cx="2468446" cy="246888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r>
              <a:rPr lang="en-US" dirty="0"/>
              <a:t>Insert your image here</a:t>
            </a:r>
          </a:p>
        </p:txBody>
      </p:sp>
      <p:sp>
        <p:nvSpPr>
          <p:cNvPr id="17" name="Picture Placeholder 14">
            <a:extLst>
              <a:ext uri="{FF2B5EF4-FFF2-40B4-BE49-F238E27FC236}">
                <a16:creationId xmlns:a16="http://schemas.microsoft.com/office/drawing/2014/main" id="{5AACFAFF-6652-4B72-9E5F-407C35BA97D8}"/>
              </a:ext>
            </a:extLst>
          </p:cNvPr>
          <p:cNvSpPr>
            <a:spLocks noGrp="1"/>
          </p:cNvSpPr>
          <p:nvPr>
            <p:ph type="pic" sz="quarter" idx="12" hasCustomPrompt="1"/>
          </p:nvPr>
        </p:nvSpPr>
        <p:spPr>
          <a:xfrm>
            <a:off x="571352" y="3136292"/>
            <a:ext cx="2011680" cy="2011680"/>
          </a:xfrm>
          <a:prstGeom prst="ellipse">
            <a:avLst/>
          </a:prstGeom>
          <a:pattFill prst="wdDnDiag">
            <a:fgClr>
              <a:schemeClr val="tx1">
                <a:lumMod val="25000"/>
                <a:lumOff val="75000"/>
              </a:schemeClr>
            </a:fgClr>
            <a:bgClr>
              <a:schemeClr val="bg1"/>
            </a:bgClr>
          </a:pattFill>
        </p:spPr>
        <p:txBody>
          <a:bodyPr anchor="ctr"/>
          <a:lstStyle>
            <a:lvl1pPr algn="ctr">
              <a:buNone/>
              <a:defRPr lang="en-US" sz="1400" dirty="0"/>
            </a:lvl1pPr>
          </a:lstStyle>
          <a:p>
            <a:r>
              <a:rPr lang="en-US" dirty="0"/>
              <a:t>Insert your image here</a:t>
            </a:r>
          </a:p>
        </p:txBody>
      </p:sp>
      <p:sp>
        <p:nvSpPr>
          <p:cNvPr id="21" name="Picture Placeholder 14">
            <a:extLst>
              <a:ext uri="{FF2B5EF4-FFF2-40B4-BE49-F238E27FC236}">
                <a16:creationId xmlns:a16="http://schemas.microsoft.com/office/drawing/2014/main" id="{9D6ED562-01CE-46BE-834B-7F5B1A54B282}"/>
              </a:ext>
            </a:extLst>
          </p:cNvPr>
          <p:cNvSpPr>
            <a:spLocks noGrp="1"/>
          </p:cNvSpPr>
          <p:nvPr>
            <p:ph type="pic" sz="quarter" idx="16" hasCustomPrompt="1"/>
          </p:nvPr>
        </p:nvSpPr>
        <p:spPr>
          <a:xfrm>
            <a:off x="6096000" y="1637001"/>
            <a:ext cx="641684" cy="6697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700" dirty="0"/>
            </a:lvl1pPr>
          </a:lstStyle>
          <a:p>
            <a:r>
              <a:rPr lang="en-US" dirty="0"/>
              <a:t>image</a:t>
            </a:r>
          </a:p>
        </p:txBody>
      </p:sp>
      <p:sp>
        <p:nvSpPr>
          <p:cNvPr id="22" name="Picture Placeholder 14">
            <a:extLst>
              <a:ext uri="{FF2B5EF4-FFF2-40B4-BE49-F238E27FC236}">
                <a16:creationId xmlns:a16="http://schemas.microsoft.com/office/drawing/2014/main" id="{BB382753-1A75-400D-BAD8-40ED8917F6C0}"/>
              </a:ext>
            </a:extLst>
          </p:cNvPr>
          <p:cNvSpPr>
            <a:spLocks noGrp="1"/>
          </p:cNvSpPr>
          <p:nvPr>
            <p:ph type="pic" sz="quarter" idx="17" hasCustomPrompt="1"/>
          </p:nvPr>
        </p:nvSpPr>
        <p:spPr>
          <a:xfrm>
            <a:off x="204339" y="1302141"/>
            <a:ext cx="641684" cy="669720"/>
          </a:xfrm>
          <a:prstGeom prst="ellipse">
            <a:avLst/>
          </a:prstGeom>
          <a:pattFill prst="wdDnDiag">
            <a:fgClr>
              <a:schemeClr val="tx1">
                <a:lumMod val="25000"/>
                <a:lumOff val="75000"/>
              </a:schemeClr>
            </a:fgClr>
            <a:bgClr>
              <a:schemeClr val="bg1"/>
            </a:bgClr>
          </a:pattFill>
          <a:effectLst>
            <a:softEdge rad="63500"/>
          </a:effectLst>
        </p:spPr>
        <p:txBody>
          <a:bodyPr anchor="ctr"/>
          <a:lstStyle>
            <a:lvl1pPr algn="ctr">
              <a:buNone/>
              <a:defRPr lang="en-US" sz="500" dirty="0"/>
            </a:lvl1pPr>
          </a:lstStyle>
          <a:p>
            <a:r>
              <a:rPr lang="en-US" dirty="0"/>
              <a:t>image</a:t>
            </a:r>
          </a:p>
        </p:txBody>
      </p:sp>
    </p:spTree>
    <p:extLst>
      <p:ext uri="{BB962C8B-B14F-4D97-AF65-F5344CB8AC3E}">
        <p14:creationId xmlns:p14="http://schemas.microsoft.com/office/powerpoint/2010/main" val="13486233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Slideshow with Text 4">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9872786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Slideshow with Text 5">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3175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175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3175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214254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Slideshow with Text 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05EB9E2-5CF6-4158-B487-46CB14AA02E2}"/>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8F6E7D3E-059B-4787-9FBA-586D48F30264}"/>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BD26D223-3850-4A37-AEC3-117112E8727E}"/>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1465200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Slideshow with Text 6-1">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0" y="0"/>
            <a:ext cx="6096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548009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Slideshow with Text 7">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33375"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6210302"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6210302"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59449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Slideshow with Text 8">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210302"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333373"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333373"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630066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Slideshow with Text 9">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4" name="Picture Placeholder 4">
            <a:extLst>
              <a:ext uri="{FF2B5EF4-FFF2-40B4-BE49-F238E27FC236}">
                <a16:creationId xmlns:a16="http://schemas.microsoft.com/office/drawing/2014/main" id="{37E0A86C-F249-4079-BA4A-6A16C65C66EB}"/>
              </a:ext>
            </a:extLst>
          </p:cNvPr>
          <p:cNvSpPr>
            <a:spLocks noGrp="1"/>
          </p:cNvSpPr>
          <p:nvPr>
            <p:ph type="pic" sz="quarter" idx="21" hasCustomPrompt="1"/>
          </p:nvPr>
        </p:nvSpPr>
        <p:spPr>
          <a:xfrm>
            <a:off x="2444835" y="378098"/>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903194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Slideshow with Text 10">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2444835" y="378096"/>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936F30A5-5A84-4E00-8FE3-7050D9A09530}"/>
              </a:ext>
            </a:extLst>
          </p:cNvPr>
          <p:cNvSpPr>
            <a:spLocks noGrp="1"/>
          </p:cNvSpPr>
          <p:nvPr>
            <p:ph type="pic" sz="quarter" idx="21"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2447456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Slideshow with Text 11">
    <p:spTree>
      <p:nvGrpSpPr>
        <p:cNvPr id="1" name=""/>
        <p:cNvGrpSpPr/>
        <p:nvPr/>
      </p:nvGrpSpPr>
      <p:grpSpPr>
        <a:xfrm>
          <a:off x="0" y="0"/>
          <a:ext cx="0" cy="0"/>
          <a:chOff x="0" y="0"/>
          <a:chExt cx="0" cy="0"/>
        </a:xfrm>
      </p:grpSpPr>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2" y="304803"/>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4">
            <a:extLst>
              <a:ext uri="{FF2B5EF4-FFF2-40B4-BE49-F238E27FC236}">
                <a16:creationId xmlns:a16="http://schemas.microsoft.com/office/drawing/2014/main" id="{6683D6DE-1CC4-4BCE-A91B-FA3E6CDC8603}"/>
              </a:ext>
            </a:extLst>
          </p:cNvPr>
          <p:cNvSpPr>
            <a:spLocks noGrp="1"/>
          </p:cNvSpPr>
          <p:nvPr>
            <p:ph type="pic" sz="quarter" idx="17" hasCustomPrompt="1"/>
          </p:nvPr>
        </p:nvSpPr>
        <p:spPr>
          <a:xfrm>
            <a:off x="2674142" y="304802"/>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B9C93911-5945-424A-A236-499D0A7F8769}"/>
              </a:ext>
            </a:extLst>
          </p:cNvPr>
          <p:cNvSpPr>
            <a:spLocks noGrp="1"/>
          </p:cNvSpPr>
          <p:nvPr>
            <p:ph type="pic" sz="quarter" idx="18" hasCustomPrompt="1"/>
          </p:nvPr>
        </p:nvSpPr>
        <p:spPr>
          <a:xfrm>
            <a:off x="5014912" y="304801"/>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007ED3E2-B617-4B93-AFCA-615DD62481BC}"/>
              </a:ext>
            </a:extLst>
          </p:cNvPr>
          <p:cNvSpPr>
            <a:spLocks noGrp="1"/>
          </p:cNvSpPr>
          <p:nvPr>
            <p:ph type="pic" sz="quarter" idx="19" hasCustomPrompt="1"/>
          </p:nvPr>
        </p:nvSpPr>
        <p:spPr>
          <a:xfrm>
            <a:off x="7355682" y="304800"/>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286C5337-2AD2-4126-92B4-2029550A6826}"/>
              </a:ext>
            </a:extLst>
          </p:cNvPr>
          <p:cNvSpPr>
            <a:spLocks noGrp="1"/>
          </p:cNvSpPr>
          <p:nvPr>
            <p:ph type="pic" sz="quarter" idx="20" hasCustomPrompt="1"/>
          </p:nvPr>
        </p:nvSpPr>
        <p:spPr>
          <a:xfrm>
            <a:off x="9696451" y="304799"/>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225788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38799"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5" name="Picture Placeholder 4">
            <a:extLst>
              <a:ext uri="{FF2B5EF4-FFF2-40B4-BE49-F238E27FC236}">
                <a16:creationId xmlns:a16="http://schemas.microsoft.com/office/drawing/2014/main" id="{145A55DB-EAA4-447D-8CE0-01125CDB109A}"/>
              </a:ext>
            </a:extLst>
          </p:cNvPr>
          <p:cNvSpPr>
            <a:spLocks noGrp="1"/>
          </p:cNvSpPr>
          <p:nvPr>
            <p:ph type="pic" sz="quarter" idx="15" hasCustomPrompt="1"/>
          </p:nvPr>
        </p:nvSpPr>
        <p:spPr>
          <a:xfrm>
            <a:off x="538799"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096000"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C6886552-59AC-49A7-AD60-6518E1139843}"/>
              </a:ext>
            </a:extLst>
          </p:cNvPr>
          <p:cNvSpPr>
            <a:spLocks noGrp="1"/>
          </p:cNvSpPr>
          <p:nvPr>
            <p:ph type="pic" sz="quarter" idx="17" hasCustomPrompt="1"/>
          </p:nvPr>
        </p:nvSpPr>
        <p:spPr>
          <a:xfrm>
            <a:off x="6096000"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93323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861023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with text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66056"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8A93B2D8-9D17-4C2C-A9E9-C393828534B4}"/>
              </a:ext>
            </a:extLst>
          </p:cNvPr>
          <p:cNvSpPr>
            <a:spLocks noGrp="1"/>
          </p:cNvSpPr>
          <p:nvPr>
            <p:ph type="pic" sz="quarter" idx="15" hasCustomPrompt="1"/>
          </p:nvPr>
        </p:nvSpPr>
        <p:spPr>
          <a:xfrm>
            <a:off x="3384575"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89C6514A-243B-4849-87AC-D238495CDE6D}"/>
              </a:ext>
            </a:extLst>
          </p:cNvPr>
          <p:cNvSpPr>
            <a:spLocks noGrp="1"/>
          </p:cNvSpPr>
          <p:nvPr>
            <p:ph type="pic" sz="quarter" idx="16" hasCustomPrompt="1"/>
          </p:nvPr>
        </p:nvSpPr>
        <p:spPr>
          <a:xfrm>
            <a:off x="6203094"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6" name="Picture Placeholder 4">
            <a:extLst>
              <a:ext uri="{FF2B5EF4-FFF2-40B4-BE49-F238E27FC236}">
                <a16:creationId xmlns:a16="http://schemas.microsoft.com/office/drawing/2014/main" id="{B812BE68-A0A8-4796-9AEC-7DBD4FBDF35D}"/>
              </a:ext>
            </a:extLst>
          </p:cNvPr>
          <p:cNvSpPr>
            <a:spLocks noGrp="1"/>
          </p:cNvSpPr>
          <p:nvPr>
            <p:ph type="pic" sz="quarter" idx="17" hasCustomPrompt="1"/>
          </p:nvPr>
        </p:nvSpPr>
        <p:spPr>
          <a:xfrm>
            <a:off x="9021613"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7231955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with text 3">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C8B8EBC-E6F0-44CA-AC5F-44123E3947AB}"/>
              </a:ext>
            </a:extLst>
          </p:cNvPr>
          <p:cNvSpPr>
            <a:spLocks noGrp="1"/>
          </p:cNvSpPr>
          <p:nvPr userDrawn="1">
            <p:ph type="pic" sz="quarter" idx="14" hasCustomPrompt="1"/>
          </p:nvPr>
        </p:nvSpPr>
        <p:spPr>
          <a:xfrm>
            <a:off x="349250"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0" name="Picture Placeholder 4">
            <a:extLst>
              <a:ext uri="{FF2B5EF4-FFF2-40B4-BE49-F238E27FC236}">
                <a16:creationId xmlns:a16="http://schemas.microsoft.com/office/drawing/2014/main" id="{229D9F50-9F7A-4C48-A939-5C33CD598A56}"/>
              </a:ext>
            </a:extLst>
          </p:cNvPr>
          <p:cNvSpPr>
            <a:spLocks noGrp="1"/>
          </p:cNvSpPr>
          <p:nvPr userDrawn="1">
            <p:ph type="pic" sz="quarter" idx="15" hasCustomPrompt="1"/>
          </p:nvPr>
        </p:nvSpPr>
        <p:spPr>
          <a:xfrm>
            <a:off x="3271354"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1" name="Picture Placeholder 4">
            <a:extLst>
              <a:ext uri="{FF2B5EF4-FFF2-40B4-BE49-F238E27FC236}">
                <a16:creationId xmlns:a16="http://schemas.microsoft.com/office/drawing/2014/main" id="{498891EE-8C05-462F-A1DD-6236527EAE50}"/>
              </a:ext>
            </a:extLst>
          </p:cNvPr>
          <p:cNvSpPr>
            <a:spLocks noGrp="1"/>
          </p:cNvSpPr>
          <p:nvPr userDrawn="1">
            <p:ph type="pic" sz="quarter" idx="16" hasCustomPrompt="1"/>
          </p:nvPr>
        </p:nvSpPr>
        <p:spPr>
          <a:xfrm>
            <a:off x="6193458"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2" name="Picture Placeholder 4">
            <a:extLst>
              <a:ext uri="{FF2B5EF4-FFF2-40B4-BE49-F238E27FC236}">
                <a16:creationId xmlns:a16="http://schemas.microsoft.com/office/drawing/2014/main" id="{25D2DD94-5585-4F83-A2A6-3EE6128A1096}"/>
              </a:ext>
            </a:extLst>
          </p:cNvPr>
          <p:cNvSpPr>
            <a:spLocks noGrp="1"/>
          </p:cNvSpPr>
          <p:nvPr userDrawn="1">
            <p:ph type="pic" sz="quarter" idx="17" hasCustomPrompt="1"/>
          </p:nvPr>
        </p:nvSpPr>
        <p:spPr>
          <a:xfrm>
            <a:off x="9115562"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3" name="Picture Placeholder 4">
            <a:extLst>
              <a:ext uri="{FF2B5EF4-FFF2-40B4-BE49-F238E27FC236}">
                <a16:creationId xmlns:a16="http://schemas.microsoft.com/office/drawing/2014/main" id="{205EA35F-3CD6-456E-B2C0-DEE3A9718352}"/>
              </a:ext>
            </a:extLst>
          </p:cNvPr>
          <p:cNvSpPr>
            <a:spLocks noGrp="1"/>
          </p:cNvSpPr>
          <p:nvPr userDrawn="1">
            <p:ph type="pic" sz="quarter" idx="18" hasCustomPrompt="1"/>
          </p:nvPr>
        </p:nvSpPr>
        <p:spPr>
          <a:xfrm>
            <a:off x="349250"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4" name="Picture Placeholder 4">
            <a:extLst>
              <a:ext uri="{FF2B5EF4-FFF2-40B4-BE49-F238E27FC236}">
                <a16:creationId xmlns:a16="http://schemas.microsoft.com/office/drawing/2014/main" id="{21AF2A07-F7DD-44A0-9BE4-39E1DEE1B594}"/>
              </a:ext>
            </a:extLst>
          </p:cNvPr>
          <p:cNvSpPr>
            <a:spLocks noGrp="1"/>
          </p:cNvSpPr>
          <p:nvPr userDrawn="1">
            <p:ph type="pic" sz="quarter" idx="19" hasCustomPrompt="1"/>
          </p:nvPr>
        </p:nvSpPr>
        <p:spPr>
          <a:xfrm>
            <a:off x="3271354"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5" name="Picture Placeholder 4">
            <a:extLst>
              <a:ext uri="{FF2B5EF4-FFF2-40B4-BE49-F238E27FC236}">
                <a16:creationId xmlns:a16="http://schemas.microsoft.com/office/drawing/2014/main" id="{0E7A495A-9192-4E75-A741-3633EACEFE2E}"/>
              </a:ext>
            </a:extLst>
          </p:cNvPr>
          <p:cNvSpPr>
            <a:spLocks noGrp="1"/>
          </p:cNvSpPr>
          <p:nvPr userDrawn="1">
            <p:ph type="pic" sz="quarter" idx="20" hasCustomPrompt="1"/>
          </p:nvPr>
        </p:nvSpPr>
        <p:spPr>
          <a:xfrm>
            <a:off x="6193458"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6" name="Picture Placeholder 4">
            <a:extLst>
              <a:ext uri="{FF2B5EF4-FFF2-40B4-BE49-F238E27FC236}">
                <a16:creationId xmlns:a16="http://schemas.microsoft.com/office/drawing/2014/main" id="{306B4AE4-0D40-4FAD-B275-E852C2E80DD0}"/>
              </a:ext>
            </a:extLst>
          </p:cNvPr>
          <p:cNvSpPr>
            <a:spLocks noGrp="1"/>
          </p:cNvSpPr>
          <p:nvPr userDrawn="1">
            <p:ph type="pic" sz="quarter" idx="21" hasCustomPrompt="1"/>
          </p:nvPr>
        </p:nvSpPr>
        <p:spPr>
          <a:xfrm>
            <a:off x="9115562"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7810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with text 4">
    <p:spTree>
      <p:nvGrpSpPr>
        <p:cNvPr id="1" name=""/>
        <p:cNvGrpSpPr/>
        <p:nvPr/>
      </p:nvGrpSpPr>
      <p:grpSpPr>
        <a:xfrm>
          <a:off x="0" y="0"/>
          <a:ext cx="0" cy="0"/>
          <a:chOff x="0" y="0"/>
          <a:chExt cx="0" cy="0"/>
        </a:xfrm>
      </p:grpSpPr>
      <p:sp>
        <p:nvSpPr>
          <p:cNvPr id="26" name="Picture Placeholder 4">
            <a:extLst>
              <a:ext uri="{FF2B5EF4-FFF2-40B4-BE49-F238E27FC236}">
                <a16:creationId xmlns:a16="http://schemas.microsoft.com/office/drawing/2014/main" id="{E4125580-BDE8-4CB7-BB69-A184BD1B6465}"/>
              </a:ext>
            </a:extLst>
          </p:cNvPr>
          <p:cNvSpPr>
            <a:spLocks noGrp="1"/>
          </p:cNvSpPr>
          <p:nvPr>
            <p:ph type="pic" sz="quarter" idx="17" hasCustomPrompt="1"/>
          </p:nvPr>
        </p:nvSpPr>
        <p:spPr>
          <a:xfrm>
            <a:off x="3509903"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A209487F-65B1-4C87-9A4D-DB8277308680}"/>
              </a:ext>
            </a:extLst>
          </p:cNvPr>
          <p:cNvSpPr>
            <a:spLocks noGrp="1"/>
          </p:cNvSpPr>
          <p:nvPr>
            <p:ph type="pic" sz="quarter" idx="21" hasCustomPrompt="1"/>
          </p:nvPr>
        </p:nvSpPr>
        <p:spPr>
          <a:xfrm>
            <a:off x="7038591"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8" name="Picture Placeholder 4">
            <a:extLst>
              <a:ext uri="{FF2B5EF4-FFF2-40B4-BE49-F238E27FC236}">
                <a16:creationId xmlns:a16="http://schemas.microsoft.com/office/drawing/2014/main" id="{ACF22224-C498-47A2-AE6A-14ABE5078769}"/>
              </a:ext>
            </a:extLst>
          </p:cNvPr>
          <p:cNvSpPr>
            <a:spLocks noGrp="1"/>
          </p:cNvSpPr>
          <p:nvPr>
            <p:ph type="pic" sz="quarter" idx="22" hasCustomPrompt="1"/>
          </p:nvPr>
        </p:nvSpPr>
        <p:spPr>
          <a:xfrm>
            <a:off x="10567279"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3593747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with text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20100" y="1706942"/>
            <a:ext cx="4860000" cy="2458657"/>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311900" y="1706943"/>
            <a:ext cx="4860000" cy="2458656"/>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2370140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with text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57274" y="2000251"/>
            <a:ext cx="5038725" cy="3600450"/>
          </a:xfrm>
          <a:prstGeom prst="roundRect">
            <a:avLst>
              <a:gd name="adj" fmla="val 0"/>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5190987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s 1">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9BA652E-8DCB-411C-BDCC-2A28B7A37C8C}"/>
              </a:ext>
            </a:extLst>
          </p:cNvPr>
          <p:cNvSpPr>
            <a:spLocks noGrp="1"/>
          </p:cNvSpPr>
          <p:nvPr>
            <p:ph type="pic" sz="quarter" idx="10" hasCustomPrompt="1"/>
          </p:nvPr>
        </p:nvSpPr>
        <p:spPr>
          <a:xfrm>
            <a:off x="1900177" y="1076325"/>
            <a:ext cx="4572000" cy="4572000"/>
          </a:xfrm>
          <a:prstGeom prst="ellipse">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5694223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s 2">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612E3448-F2EF-451E-8014-86C006CB70CD}"/>
              </a:ext>
            </a:extLst>
          </p:cNvPr>
          <p:cNvSpPr>
            <a:spLocks noGrp="1"/>
          </p:cNvSpPr>
          <p:nvPr>
            <p:ph type="pic" sz="quarter" idx="10" hasCustomPrompt="1"/>
          </p:nvPr>
        </p:nvSpPr>
        <p:spPr>
          <a:xfrm>
            <a:off x="5482137" y="4343866"/>
            <a:ext cx="1216152" cy="1216152"/>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41255062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s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B5671677-28D2-48BB-A020-FECB56CA25A5}"/>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393464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s 4">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95106253-7B8B-487B-A3B6-10B45F3CCF4D}"/>
              </a:ext>
            </a:extLst>
          </p:cNvPr>
          <p:cNvSpPr>
            <a:spLocks noGrp="1"/>
          </p:cNvSpPr>
          <p:nvPr>
            <p:ph type="pic" sz="quarter" idx="10" hasCustomPrompt="1"/>
          </p:nvPr>
        </p:nvSpPr>
        <p:spPr>
          <a:xfrm>
            <a:off x="1905000" y="1950334"/>
            <a:ext cx="2743200" cy="2743200"/>
          </a:xfrm>
          <a:prstGeom prst="ellipse">
            <a:avLst/>
          </a:prstGeom>
          <a:pattFill prst="wdDnDiag">
            <a:fgClr>
              <a:schemeClr val="tx1">
                <a:lumMod val="25000"/>
                <a:lumOff val="75000"/>
              </a:schemeClr>
            </a:fgClr>
            <a:bgClr>
              <a:schemeClr val="bg1"/>
            </a:bgClr>
          </a:pattFill>
          <a:ln w="127000">
            <a:solidFill>
              <a:schemeClr val="bg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29678042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s 5">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3310358"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8629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P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676275" y="628650"/>
            <a:ext cx="10839450" cy="56007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694345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s 6">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79492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s 7">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049925" y="1269000"/>
            <a:ext cx="4320000" cy="4320000"/>
          </a:xfrm>
          <a:prstGeom prst="ellipse">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42331777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s 8">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23875" y="723900"/>
            <a:ext cx="5400000" cy="5400000"/>
          </a:xfrm>
          <a:prstGeom prst="ellipse">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7224890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otes 9">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0" y="0"/>
            <a:ext cx="12192000" cy="6858000"/>
          </a:xfrm>
          <a:prstGeom prst="rect">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6390991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s 10">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770743" y="917800"/>
            <a:ext cx="1800000" cy="1800000"/>
          </a:xfrm>
          <a:prstGeom prst="roundRect">
            <a:avLst>
              <a:gd name="adj" fmla="val 7431"/>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3841192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otes 1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556000" y="1469342"/>
            <a:ext cx="1080000" cy="108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4222979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otes 1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F6B993A-427A-499E-9D74-1D94D3661DFF}"/>
              </a:ext>
            </a:extLst>
          </p:cNvPr>
          <p:cNvSpPr>
            <a:spLocks noGrp="1"/>
          </p:cNvSpPr>
          <p:nvPr>
            <p:ph type="pic" sz="quarter" idx="14" hasCustomPrompt="1"/>
          </p:nvPr>
        </p:nvSpPr>
        <p:spPr>
          <a:xfrm>
            <a:off x="488570" y="549000"/>
            <a:ext cx="5605725" cy="5760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9164778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291202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5861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page 2 - Image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41825660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Imag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1"/>
            <a:ext cx="12192000" cy="5143499"/>
          </a:xfrm>
          <a:prstGeom prst="rect">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097401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sic page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592611381"/>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asic page 2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1501005800"/>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3047999"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6092951"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9137903"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648768598"/>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6096"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3051048"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6096000"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3802708375"/>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 Image Timeline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685076"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5DF77074-9E02-4EDE-ADEC-20BB7226C1FE}"/>
              </a:ext>
            </a:extLst>
          </p:cNvPr>
          <p:cNvSpPr>
            <a:spLocks noGrp="1"/>
          </p:cNvSpPr>
          <p:nvPr>
            <p:ph type="pic" sz="quarter" idx="12" hasCustomPrompt="1"/>
          </p:nvPr>
        </p:nvSpPr>
        <p:spPr>
          <a:xfrm>
            <a:off x="3479224"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6CA2167E-9435-4A6A-BEAE-A1AC5A5D336B}"/>
              </a:ext>
            </a:extLst>
          </p:cNvPr>
          <p:cNvSpPr>
            <a:spLocks noGrp="1"/>
          </p:cNvSpPr>
          <p:nvPr>
            <p:ph type="pic" sz="quarter" idx="13" hasCustomPrompt="1"/>
          </p:nvPr>
        </p:nvSpPr>
        <p:spPr>
          <a:xfrm>
            <a:off x="6273372"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49A2505A-688A-4995-8380-650E617030CB}"/>
              </a:ext>
            </a:extLst>
          </p:cNvPr>
          <p:cNvSpPr>
            <a:spLocks noGrp="1"/>
          </p:cNvSpPr>
          <p:nvPr>
            <p:ph type="pic" sz="quarter" idx="14" hasCustomPrompt="1"/>
          </p:nvPr>
        </p:nvSpPr>
        <p:spPr>
          <a:xfrm>
            <a:off x="9067520"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826045035"/>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Timeline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063690037"/>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Timeline 4-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710356369"/>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 Timeline 5">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1819274"/>
            <a:ext cx="4322175" cy="1141521"/>
          </a:xfrm>
          <a:prstGeom prst="rect">
            <a:avLst/>
          </a:prstGeom>
          <a:pattFill prst="wdDnDiag">
            <a:fgClr>
              <a:schemeClr val="tx1">
                <a:lumMod val="25000"/>
                <a:lumOff val="75000"/>
              </a:schemeClr>
            </a:fgClr>
            <a:bgClr>
              <a:schemeClr val="bg1"/>
            </a:bgClr>
          </a:pattFill>
          <a:ln w="6350">
            <a:solidFill>
              <a:schemeClr val="accent1"/>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3486889"/>
            <a:ext cx="4322175" cy="1141521"/>
          </a:xfrm>
          <a:prstGeom prst="rect">
            <a:avLst/>
          </a:prstGeom>
          <a:pattFill prst="wdDnDiag">
            <a:fgClr>
              <a:schemeClr val="tx1">
                <a:lumMod val="25000"/>
                <a:lumOff val="75000"/>
              </a:schemeClr>
            </a:fgClr>
            <a:bgClr>
              <a:schemeClr val="bg1"/>
            </a:bgClr>
          </a:pattFill>
          <a:ln w="6350">
            <a:solidFill>
              <a:schemeClr val="accent2"/>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5154504"/>
            <a:ext cx="4322175" cy="1141521"/>
          </a:xfrm>
          <a:prstGeom prst="rect">
            <a:avLst/>
          </a:prstGeom>
          <a:pattFill prst="wdDnDiag">
            <a:fgClr>
              <a:schemeClr val="tx1">
                <a:lumMod val="25000"/>
                <a:lumOff val="75000"/>
              </a:schemeClr>
            </a:fgClr>
            <a:bgClr>
              <a:schemeClr val="bg1"/>
            </a:bgClr>
          </a:pattFill>
          <a:ln w="6350">
            <a:solidFill>
              <a:schemeClr val="accent3"/>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27679915"/>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 Timeline 5-2">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555739"/>
            <a:ext cx="4322175" cy="1141521"/>
          </a:xfrm>
          <a:prstGeom prst="rect">
            <a:avLst/>
          </a:prstGeom>
          <a:pattFill prst="wdDnDiag">
            <a:fgClr>
              <a:schemeClr val="tx1">
                <a:lumMod val="25000"/>
                <a:lumOff val="75000"/>
              </a:schemeClr>
            </a:fgClr>
            <a:bgClr>
              <a:schemeClr val="bg1"/>
            </a:bgClr>
          </a:pattFill>
          <a:ln w="6350">
            <a:solidFill>
              <a:schemeClr val="accent4"/>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2223354"/>
            <a:ext cx="4322175" cy="1141521"/>
          </a:xfrm>
          <a:prstGeom prst="rect">
            <a:avLst/>
          </a:prstGeom>
          <a:pattFill prst="wdDnDiag">
            <a:fgClr>
              <a:schemeClr val="tx1">
                <a:lumMod val="25000"/>
                <a:lumOff val="75000"/>
              </a:schemeClr>
            </a:fgClr>
            <a:bgClr>
              <a:schemeClr val="bg1"/>
            </a:bgClr>
          </a:pattFill>
          <a:ln w="6350">
            <a:solidFill>
              <a:schemeClr val="accent5"/>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3890969"/>
            <a:ext cx="4322175" cy="1141521"/>
          </a:xfrm>
          <a:prstGeom prst="rect">
            <a:avLst/>
          </a:prstGeom>
          <a:pattFill prst="wdDnDiag">
            <a:fgClr>
              <a:schemeClr val="tx1">
                <a:lumMod val="25000"/>
                <a:lumOff val="75000"/>
              </a:schemeClr>
            </a:fgClr>
            <a:bgClr>
              <a:schemeClr val="bg1"/>
            </a:bgClr>
          </a:pattFill>
          <a:ln w="6350">
            <a:solidFill>
              <a:schemeClr val="accent6"/>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907558224"/>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mage Timeline 6">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7283755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26" Type="http://schemas.openxmlformats.org/officeDocument/2006/relationships/slideLayout" Target="../slideLayouts/slideLayout226.xml"/><Relationship Id="rId247" Type="http://schemas.openxmlformats.org/officeDocument/2006/relationships/slideLayout" Target="../slideLayouts/slideLayout247.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16" Type="http://schemas.openxmlformats.org/officeDocument/2006/relationships/slideLayout" Target="../slideLayouts/slideLayout216.xml"/><Relationship Id="rId237" Type="http://schemas.openxmlformats.org/officeDocument/2006/relationships/slideLayout" Target="../slideLayouts/slideLayout237.xml"/><Relationship Id="rId258" Type="http://schemas.openxmlformats.org/officeDocument/2006/relationships/slideLayout" Target="../slideLayouts/slideLayout258.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227" Type="http://schemas.openxmlformats.org/officeDocument/2006/relationships/slideLayout" Target="../slideLayouts/slideLayout227.xml"/><Relationship Id="rId248" Type="http://schemas.openxmlformats.org/officeDocument/2006/relationships/slideLayout" Target="../slideLayouts/slideLayout248.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217" Type="http://schemas.openxmlformats.org/officeDocument/2006/relationships/slideLayout" Target="../slideLayouts/slideLayout217.xml"/><Relationship Id="rId1" Type="http://schemas.openxmlformats.org/officeDocument/2006/relationships/slideLayout" Target="../slideLayouts/slideLayout1.xml"/><Relationship Id="rId6" Type="http://schemas.openxmlformats.org/officeDocument/2006/relationships/slideLayout" Target="../slideLayouts/slideLayout6.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38" Type="http://schemas.openxmlformats.org/officeDocument/2006/relationships/slideLayout" Target="../slideLayouts/slideLayout238.xml"/><Relationship Id="rId254" Type="http://schemas.openxmlformats.org/officeDocument/2006/relationships/slideLayout" Target="../slideLayouts/slideLayout254.xml"/><Relationship Id="rId259" Type="http://schemas.openxmlformats.org/officeDocument/2006/relationships/slideLayout" Target="../slideLayouts/slideLayout259.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2" Type="http://schemas.openxmlformats.org/officeDocument/2006/relationships/slideLayout" Target="../slideLayouts/slideLayout202.xml"/><Relationship Id="rId207" Type="http://schemas.openxmlformats.org/officeDocument/2006/relationships/slideLayout" Target="../slideLayouts/slideLayout207.xml"/><Relationship Id="rId223" Type="http://schemas.openxmlformats.org/officeDocument/2006/relationships/slideLayout" Target="../slideLayouts/slideLayout223.xml"/><Relationship Id="rId228" Type="http://schemas.openxmlformats.org/officeDocument/2006/relationships/slideLayout" Target="../slideLayouts/slideLayout228.xml"/><Relationship Id="rId244" Type="http://schemas.openxmlformats.org/officeDocument/2006/relationships/slideLayout" Target="../slideLayouts/slideLayout244.xml"/><Relationship Id="rId249" Type="http://schemas.openxmlformats.org/officeDocument/2006/relationships/slideLayout" Target="../slideLayouts/slideLayout24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13" Type="http://schemas.openxmlformats.org/officeDocument/2006/relationships/slideLayout" Target="../slideLayouts/slideLayout213.xml"/><Relationship Id="rId218" Type="http://schemas.openxmlformats.org/officeDocument/2006/relationships/slideLayout" Target="../slideLayouts/slideLayout218.xml"/><Relationship Id="rId234" Type="http://schemas.openxmlformats.org/officeDocument/2006/relationships/slideLayout" Target="../slideLayouts/slideLayout234.xml"/><Relationship Id="rId239" Type="http://schemas.openxmlformats.org/officeDocument/2006/relationships/slideLayout" Target="../slideLayouts/slideLayout239.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0" Type="http://schemas.openxmlformats.org/officeDocument/2006/relationships/slideLayout" Target="../slideLayouts/slideLayout250.xml"/><Relationship Id="rId255" Type="http://schemas.openxmlformats.org/officeDocument/2006/relationships/slideLayout" Target="../slideLayouts/slideLayout255.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208" Type="http://schemas.openxmlformats.org/officeDocument/2006/relationships/slideLayout" Target="../slideLayouts/slideLayout208.xml"/><Relationship Id="rId229" Type="http://schemas.openxmlformats.org/officeDocument/2006/relationships/slideLayout" Target="../slideLayouts/slideLayout229.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0" Type="http://schemas.openxmlformats.org/officeDocument/2006/relationships/slideLayout" Target="../slideLayouts/slideLayout240.xml"/><Relationship Id="rId245" Type="http://schemas.openxmlformats.org/officeDocument/2006/relationships/slideLayout" Target="../slideLayouts/slideLayout245.xml"/><Relationship Id="rId261" Type="http://schemas.openxmlformats.org/officeDocument/2006/relationships/slideLayout" Target="../slideLayouts/slideLayout261.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219" Type="http://schemas.openxmlformats.org/officeDocument/2006/relationships/slideLayout" Target="../slideLayouts/slideLayout219.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0" Type="http://schemas.openxmlformats.org/officeDocument/2006/relationships/slideLayout" Target="../slideLayouts/slideLayout230.xml"/><Relationship Id="rId235" Type="http://schemas.openxmlformats.org/officeDocument/2006/relationships/slideLayout" Target="../slideLayouts/slideLayout235.xml"/><Relationship Id="rId251" Type="http://schemas.openxmlformats.org/officeDocument/2006/relationships/slideLayout" Target="../slideLayouts/slideLayout251.xml"/><Relationship Id="rId256" Type="http://schemas.openxmlformats.org/officeDocument/2006/relationships/slideLayout" Target="../slideLayouts/slideLayout256.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0" Type="http://schemas.openxmlformats.org/officeDocument/2006/relationships/slideLayout" Target="../slideLayouts/slideLayout220.xml"/><Relationship Id="rId225" Type="http://schemas.openxmlformats.org/officeDocument/2006/relationships/slideLayout" Target="../slideLayouts/slideLayout225.xml"/><Relationship Id="rId241" Type="http://schemas.openxmlformats.org/officeDocument/2006/relationships/slideLayout" Target="../slideLayouts/slideLayout241.xml"/><Relationship Id="rId246" Type="http://schemas.openxmlformats.org/officeDocument/2006/relationships/slideLayout" Target="../slideLayouts/slideLayout246.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262" Type="http://schemas.openxmlformats.org/officeDocument/2006/relationships/slideLayout" Target="../slideLayouts/slideLayout262.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10" Type="http://schemas.openxmlformats.org/officeDocument/2006/relationships/slideLayout" Target="../slideLayouts/slideLayout21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52" Type="http://schemas.openxmlformats.org/officeDocument/2006/relationships/slideLayout" Target="../slideLayouts/slideLayout252.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263" Type="http://schemas.openxmlformats.org/officeDocument/2006/relationships/theme" Target="../theme/theme1.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673204"/>
      </p:ext>
    </p:extLst>
  </p:cSld>
  <p:clrMap bg1="dk1" tx1="lt1" bg2="dk2" tx2="lt2" accent1="accent1" accent2="accent2" accent3="accent3" accent4="accent4" accent5="accent5" accent6="accent6" hlink="hlink" folHlink="folHlink"/>
  <p:sldLayoutIdLst>
    <p:sldLayoutId id="2147483661" r:id="rId1"/>
    <p:sldLayoutId id="2147483764" r:id="rId2"/>
    <p:sldLayoutId id="2147483901" r:id="rId3"/>
    <p:sldLayoutId id="2147483929" r:id="rId4"/>
    <p:sldLayoutId id="2147483937" r:id="rId5"/>
    <p:sldLayoutId id="2147483763" r:id="rId6"/>
    <p:sldLayoutId id="2147483660" r:id="rId7"/>
    <p:sldLayoutId id="2147483828" r:id="rId8"/>
    <p:sldLayoutId id="2147483852" r:id="rId9"/>
    <p:sldLayoutId id="2147483854" r:id="rId10"/>
    <p:sldLayoutId id="2147483938" r:id="rId11"/>
    <p:sldLayoutId id="2147483939" r:id="rId12"/>
    <p:sldLayoutId id="2147483662" r:id="rId13"/>
    <p:sldLayoutId id="2147483668" r:id="rId14"/>
    <p:sldLayoutId id="2147483672" r:id="rId15"/>
    <p:sldLayoutId id="2147483669" r:id="rId16"/>
    <p:sldLayoutId id="2147483670" r:id="rId17"/>
    <p:sldLayoutId id="2147483675" r:id="rId18"/>
    <p:sldLayoutId id="2147483676" r:id="rId19"/>
    <p:sldLayoutId id="2147483780" r:id="rId20"/>
    <p:sldLayoutId id="2147483781" r:id="rId21"/>
    <p:sldLayoutId id="2147483860" r:id="rId22"/>
    <p:sldLayoutId id="2147483875" r:id="rId23"/>
    <p:sldLayoutId id="2147483876" r:id="rId24"/>
    <p:sldLayoutId id="2147483877" r:id="rId25"/>
    <p:sldLayoutId id="2147483930" r:id="rId26"/>
    <p:sldLayoutId id="2147483677" r:id="rId27"/>
    <p:sldLayoutId id="2147483750" r:id="rId28"/>
    <p:sldLayoutId id="2147483751" r:id="rId29"/>
    <p:sldLayoutId id="2147483752" r:id="rId30"/>
    <p:sldLayoutId id="2147483753" r:id="rId31"/>
    <p:sldLayoutId id="2147483754" r:id="rId32"/>
    <p:sldLayoutId id="2147483755" r:id="rId33"/>
    <p:sldLayoutId id="2147483773" r:id="rId34"/>
    <p:sldLayoutId id="2147483774" r:id="rId35"/>
    <p:sldLayoutId id="2147483775" r:id="rId36"/>
    <p:sldLayoutId id="2147483776" r:id="rId37"/>
    <p:sldLayoutId id="2147483777" r:id="rId38"/>
    <p:sldLayoutId id="2147483778" r:id="rId39"/>
    <p:sldLayoutId id="2147483779" r:id="rId40"/>
    <p:sldLayoutId id="2147483815" r:id="rId41"/>
    <p:sldLayoutId id="2147483816" r:id="rId42"/>
    <p:sldLayoutId id="2147483782" r:id="rId43"/>
    <p:sldLayoutId id="2147483783" r:id="rId44"/>
    <p:sldLayoutId id="2147483784" r:id="rId45"/>
    <p:sldLayoutId id="2147483785" r:id="rId46"/>
    <p:sldLayoutId id="2147483786" r:id="rId47"/>
    <p:sldLayoutId id="2147483787" r:id="rId48"/>
    <p:sldLayoutId id="2147483789" r:id="rId49"/>
    <p:sldLayoutId id="2147483791" r:id="rId50"/>
    <p:sldLayoutId id="2147483792" r:id="rId51"/>
    <p:sldLayoutId id="2147483793" r:id="rId52"/>
    <p:sldLayoutId id="2147483794" r:id="rId53"/>
    <p:sldLayoutId id="2147483862" r:id="rId54"/>
    <p:sldLayoutId id="2147483863" r:id="rId55"/>
    <p:sldLayoutId id="2147483864" r:id="rId56"/>
    <p:sldLayoutId id="2147483865" r:id="rId57"/>
    <p:sldLayoutId id="2147483866" r:id="rId58"/>
    <p:sldLayoutId id="2147483867" r:id="rId59"/>
    <p:sldLayoutId id="2147483868" r:id="rId60"/>
    <p:sldLayoutId id="2147483869" r:id="rId61"/>
    <p:sldLayoutId id="2147483870" r:id="rId62"/>
    <p:sldLayoutId id="2147483878" r:id="rId63"/>
    <p:sldLayoutId id="2147483893" r:id="rId64"/>
    <p:sldLayoutId id="2147483894" r:id="rId65"/>
    <p:sldLayoutId id="2147483898" r:id="rId66"/>
    <p:sldLayoutId id="2147483899" r:id="rId67"/>
    <p:sldLayoutId id="2147483902" r:id="rId68"/>
    <p:sldLayoutId id="2147483895" r:id="rId69"/>
    <p:sldLayoutId id="2147483897" r:id="rId70"/>
    <p:sldLayoutId id="2147483896" r:id="rId71"/>
    <p:sldLayoutId id="2147483903" r:id="rId72"/>
    <p:sldLayoutId id="2147483909" r:id="rId73"/>
    <p:sldLayoutId id="2147483924" r:id="rId74"/>
    <p:sldLayoutId id="2147483788" r:id="rId75"/>
    <p:sldLayoutId id="2147483796" r:id="rId76"/>
    <p:sldLayoutId id="2147483797" r:id="rId77"/>
    <p:sldLayoutId id="2147483798" r:id="rId78"/>
    <p:sldLayoutId id="2147483799" r:id="rId79"/>
    <p:sldLayoutId id="2147483800" r:id="rId80"/>
    <p:sldLayoutId id="2147483933" r:id="rId81"/>
    <p:sldLayoutId id="2147483934" r:id="rId82"/>
    <p:sldLayoutId id="2147483935" r:id="rId83"/>
    <p:sldLayoutId id="2147483936" r:id="rId84"/>
    <p:sldLayoutId id="2147483940" r:id="rId85"/>
    <p:sldLayoutId id="2147483913" r:id="rId86"/>
    <p:sldLayoutId id="2147483710" r:id="rId87"/>
    <p:sldLayoutId id="2147483711" r:id="rId88"/>
    <p:sldLayoutId id="2147483712" r:id="rId89"/>
    <p:sldLayoutId id="2147483713" r:id="rId90"/>
    <p:sldLayoutId id="2147483714" r:id="rId91"/>
    <p:sldLayoutId id="2147483765" r:id="rId92"/>
    <p:sldLayoutId id="2147483766" r:id="rId93"/>
    <p:sldLayoutId id="2147483767" r:id="rId94"/>
    <p:sldLayoutId id="2147483871" r:id="rId95"/>
    <p:sldLayoutId id="2147483872" r:id="rId96"/>
    <p:sldLayoutId id="2147483873" r:id="rId97"/>
    <p:sldLayoutId id="2147483874" r:id="rId98"/>
    <p:sldLayoutId id="2147483910" r:id="rId99"/>
    <p:sldLayoutId id="2147483911" r:id="rId100"/>
    <p:sldLayoutId id="2147483917" r:id="rId101"/>
    <p:sldLayoutId id="2147483915" r:id="rId102"/>
    <p:sldLayoutId id="2147483916" r:id="rId103"/>
    <p:sldLayoutId id="2147483715" r:id="rId104"/>
    <p:sldLayoutId id="2147483716" r:id="rId105"/>
    <p:sldLayoutId id="2147483817" r:id="rId106"/>
    <p:sldLayoutId id="2147483818" r:id="rId107"/>
    <p:sldLayoutId id="2147483819" r:id="rId108"/>
    <p:sldLayoutId id="2147483820" r:id="rId109"/>
    <p:sldLayoutId id="2147483821" r:id="rId110"/>
    <p:sldLayoutId id="2147483822" r:id="rId111"/>
    <p:sldLayoutId id="2147483823" r:id="rId112"/>
    <p:sldLayoutId id="2147483725" r:id="rId113"/>
    <p:sldLayoutId id="2147483726" r:id="rId114"/>
    <p:sldLayoutId id="2147483727" r:id="rId115"/>
    <p:sldLayoutId id="2147483728" r:id="rId116"/>
    <p:sldLayoutId id="2147483729" r:id="rId117"/>
    <p:sldLayoutId id="2147483730" r:id="rId118"/>
    <p:sldLayoutId id="2147483731" r:id="rId119"/>
    <p:sldLayoutId id="2147483744" r:id="rId120"/>
    <p:sldLayoutId id="2147483745" r:id="rId121"/>
    <p:sldLayoutId id="2147483746" r:id="rId122"/>
    <p:sldLayoutId id="2147483735" r:id="rId123"/>
    <p:sldLayoutId id="2147483736" r:id="rId124"/>
    <p:sldLayoutId id="2147483737" r:id="rId125"/>
    <p:sldLayoutId id="2147483738" r:id="rId126"/>
    <p:sldLayoutId id="2147483739" r:id="rId127"/>
    <p:sldLayoutId id="2147483740" r:id="rId128"/>
    <p:sldLayoutId id="2147483741" r:id="rId129"/>
    <p:sldLayoutId id="2147483724" r:id="rId130"/>
    <p:sldLayoutId id="2147483743" r:id="rId131"/>
    <p:sldLayoutId id="2147483825" r:id="rId132"/>
    <p:sldLayoutId id="2147483842" r:id="rId133"/>
    <p:sldLayoutId id="2147483843" r:id="rId134"/>
    <p:sldLayoutId id="2147483844" r:id="rId135"/>
    <p:sldLayoutId id="2147483845" r:id="rId136"/>
    <p:sldLayoutId id="2147483846" r:id="rId137"/>
    <p:sldLayoutId id="2147483847" r:id="rId138"/>
    <p:sldLayoutId id="2147483848" r:id="rId139"/>
    <p:sldLayoutId id="2147483849" r:id="rId140"/>
    <p:sldLayoutId id="2147483850" r:id="rId141"/>
    <p:sldLayoutId id="2147483824" r:id="rId142"/>
    <p:sldLayoutId id="2147483841" r:id="rId143"/>
    <p:sldLayoutId id="2147483920" r:id="rId144"/>
    <p:sldLayoutId id="2147483921" r:id="rId145"/>
    <p:sldLayoutId id="2147483922" r:id="rId146"/>
    <p:sldLayoutId id="2147483923" r:id="rId147"/>
    <p:sldLayoutId id="2147483723" r:id="rId148"/>
    <p:sldLayoutId id="2147483770" r:id="rId149"/>
    <p:sldLayoutId id="2147483771" r:id="rId150"/>
    <p:sldLayoutId id="2147483747" r:id="rId151"/>
    <p:sldLayoutId id="2147483748" r:id="rId152"/>
    <p:sldLayoutId id="2147483749" r:id="rId153"/>
    <p:sldLayoutId id="2147483906" r:id="rId154"/>
    <p:sldLayoutId id="2147483907" r:id="rId155"/>
    <p:sldLayoutId id="2147483914" r:id="rId156"/>
    <p:sldLayoutId id="2147483851" r:id="rId157"/>
    <p:sldLayoutId id="2147483769" r:id="rId158"/>
    <p:sldLayoutId id="2147483836" r:id="rId159"/>
    <p:sldLayoutId id="2147483802" r:id="rId160"/>
    <p:sldLayoutId id="2147483811" r:id="rId161"/>
    <p:sldLayoutId id="2147483805" r:id="rId162"/>
    <p:sldLayoutId id="2147483827" r:id="rId163"/>
    <p:sldLayoutId id="2147483891" r:id="rId164"/>
    <p:sldLayoutId id="2147483892" r:id="rId165"/>
    <p:sldLayoutId id="2147483790" r:id="rId166"/>
    <p:sldLayoutId id="2147483879" r:id="rId167"/>
    <p:sldLayoutId id="2147483880" r:id="rId168"/>
    <p:sldLayoutId id="2147483881" r:id="rId169"/>
    <p:sldLayoutId id="2147483882" r:id="rId170"/>
    <p:sldLayoutId id="2147483883" r:id="rId171"/>
    <p:sldLayoutId id="2147483884" r:id="rId172"/>
    <p:sldLayoutId id="2147483887" r:id="rId173"/>
    <p:sldLayoutId id="2147483912" r:id="rId174"/>
    <p:sldLayoutId id="2147483885" r:id="rId175"/>
    <p:sldLayoutId id="2147483886" r:id="rId176"/>
    <p:sldLayoutId id="2147483888" r:id="rId177"/>
    <p:sldLayoutId id="2147483918" r:id="rId178"/>
    <p:sldLayoutId id="2147483919" r:id="rId179"/>
    <p:sldLayoutId id="2147483925" r:id="rId180"/>
    <p:sldLayoutId id="2147483926" r:id="rId181"/>
    <p:sldLayoutId id="2147483928" r:id="rId182"/>
    <p:sldLayoutId id="2147483806" r:id="rId183"/>
    <p:sldLayoutId id="2147483808" r:id="rId184"/>
    <p:sldLayoutId id="2147483809" r:id="rId185"/>
    <p:sldLayoutId id="2147483810" r:id="rId186"/>
    <p:sldLayoutId id="2147483941" r:id="rId187"/>
    <p:sldLayoutId id="2147483943" r:id="rId188"/>
    <p:sldLayoutId id="2147483944" r:id="rId189"/>
    <p:sldLayoutId id="2147483945" r:id="rId190"/>
    <p:sldLayoutId id="2147483946" r:id="rId191"/>
    <p:sldLayoutId id="2147483908" r:id="rId192"/>
    <p:sldLayoutId id="2147483664" r:id="rId193"/>
    <p:sldLayoutId id="2147483665" r:id="rId194"/>
    <p:sldLayoutId id="2147483666" r:id="rId195"/>
    <p:sldLayoutId id="2147483667" r:id="rId196"/>
    <p:sldLayoutId id="2147483673" r:id="rId197"/>
    <p:sldLayoutId id="2147483674" r:id="rId198"/>
    <p:sldLayoutId id="2147483861" r:id="rId199"/>
    <p:sldLayoutId id="2147483900" r:id="rId200"/>
    <p:sldLayoutId id="2147483678" r:id="rId201"/>
    <p:sldLayoutId id="2147483687" r:id="rId202"/>
    <p:sldLayoutId id="2147483686" r:id="rId203"/>
    <p:sldLayoutId id="2147483688" r:id="rId204"/>
    <p:sldLayoutId id="2147483689" r:id="rId205"/>
    <p:sldLayoutId id="2147483690" r:id="rId206"/>
    <p:sldLayoutId id="2147483691" r:id="rId207"/>
    <p:sldLayoutId id="2147483679" r:id="rId208"/>
    <p:sldLayoutId id="2147483692" r:id="rId209"/>
    <p:sldLayoutId id="2147483681" r:id="rId210"/>
    <p:sldLayoutId id="2147483682" r:id="rId211"/>
    <p:sldLayoutId id="2147483683" r:id="rId212"/>
    <p:sldLayoutId id="2147483756" r:id="rId213"/>
    <p:sldLayoutId id="2147483757" r:id="rId214"/>
    <p:sldLayoutId id="2147483758" r:id="rId215"/>
    <p:sldLayoutId id="2147483759" r:id="rId216"/>
    <p:sldLayoutId id="2147483760" r:id="rId217"/>
    <p:sldLayoutId id="2147483684" r:id="rId218"/>
    <p:sldLayoutId id="2147483685" r:id="rId219"/>
    <p:sldLayoutId id="2147483772" r:id="rId220"/>
    <p:sldLayoutId id="2147483856" r:id="rId221"/>
    <p:sldLayoutId id="2147483857" r:id="rId222"/>
    <p:sldLayoutId id="2147483858" r:id="rId223"/>
    <p:sldLayoutId id="2147483859" r:id="rId224"/>
    <p:sldLayoutId id="2147483855" r:id="rId225"/>
    <p:sldLayoutId id="2147483931" r:id="rId226"/>
    <p:sldLayoutId id="2147483932" r:id="rId227"/>
    <p:sldLayoutId id="2147483694" r:id="rId228"/>
    <p:sldLayoutId id="2147483695" r:id="rId229"/>
    <p:sldLayoutId id="2147483706" r:id="rId230"/>
    <p:sldLayoutId id="2147483707" r:id="rId231"/>
    <p:sldLayoutId id="2147483708" r:id="rId232"/>
    <p:sldLayoutId id="2147483702" r:id="rId233"/>
    <p:sldLayoutId id="2147483697" r:id="rId234"/>
    <p:sldLayoutId id="2147483698" r:id="rId235"/>
    <p:sldLayoutId id="2147483699" r:id="rId236"/>
    <p:sldLayoutId id="2147483700" r:id="rId237"/>
    <p:sldLayoutId id="2147483703" r:id="rId238"/>
    <p:sldLayoutId id="2147483704" r:id="rId239"/>
    <p:sldLayoutId id="2147483705" r:id="rId240"/>
    <p:sldLayoutId id="2147483709" r:id="rId241"/>
    <p:sldLayoutId id="2147483701" r:id="rId242"/>
    <p:sldLayoutId id="2147483812" r:id="rId243"/>
    <p:sldLayoutId id="2147483813" r:id="rId244"/>
    <p:sldLayoutId id="2147483814" r:id="rId245"/>
    <p:sldLayoutId id="2147483835" r:id="rId246"/>
    <p:sldLayoutId id="2147483801" r:id="rId247"/>
    <p:sldLayoutId id="2147483717" r:id="rId248"/>
    <p:sldLayoutId id="2147483904" r:id="rId249"/>
    <p:sldLayoutId id="2147483718" r:id="rId250"/>
    <p:sldLayoutId id="2147483719" r:id="rId251"/>
    <p:sldLayoutId id="2147483839" r:id="rId252"/>
    <p:sldLayoutId id="2147483838" r:id="rId253"/>
    <p:sldLayoutId id="2147483840" r:id="rId254"/>
    <p:sldLayoutId id="2147483889" r:id="rId255"/>
    <p:sldLayoutId id="2147483890" r:id="rId256"/>
    <p:sldLayoutId id="2147483720" r:id="rId257"/>
    <p:sldLayoutId id="2147483803" r:id="rId258"/>
    <p:sldLayoutId id="2147483804" r:id="rId259"/>
    <p:sldLayoutId id="2147483795" r:id="rId260"/>
    <p:sldLayoutId id="2147483807" r:id="rId261"/>
    <p:sldLayoutId id="2147483905" r:id="rId26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000000"/>
          </p15:clr>
        </p15:guide>
        <p15:guide id="2" orient="horz" pos="3974" userDrawn="1">
          <p15:clr>
            <a:srgbClr val="000000"/>
          </p15:clr>
        </p15:guide>
        <p15:guide id="3" orient="horz" pos="2160" userDrawn="1">
          <p15:clr>
            <a:srgbClr val="000000"/>
          </p15:clr>
        </p15:guide>
        <p15:guide id="4" pos="3840" userDrawn="1">
          <p15:clr>
            <a:srgbClr val="000000"/>
          </p15:clr>
        </p15:guide>
        <p15:guide id="5" pos="211" userDrawn="1">
          <p15:clr>
            <a:srgbClr val="000000"/>
          </p15:clr>
        </p15:guide>
        <p15:guide id="6" pos="7469" userDrawn="1">
          <p15:clr>
            <a:srgbClr val="0000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8.xml"/><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hyperlink" Target="http://www.health.mo.gov/living/lpha/pdf/ColorMapLPHA.pdf" TargetMode="External"/><Relationship Id="rId2" Type="http://schemas.openxmlformats.org/officeDocument/2006/relationships/hyperlink" Target="http://www.aspanet.org/Common/Uploaded%20files/ASPADocs/Resources/Ethics_Assessment_Guide.pdf" TargetMode="External"/><Relationship Id="rId1" Type="http://schemas.openxmlformats.org/officeDocument/2006/relationships/slideLayout" Target="../slideLayouts/slideLayout88.xml"/><Relationship Id="rId6" Type="http://schemas.openxmlformats.org/officeDocument/2006/relationships/hyperlink" Target="http://www.apha.org/-/media/files/pdf/membergroups/ethics/code_of_ethics.ashx" TargetMode="External"/><Relationship Id="rId5" Type="http://schemas.openxmlformats.org/officeDocument/2006/relationships/hyperlink" Target="https://hbr.org/1994/03/managing-for-organizational-integrity" TargetMode="External"/><Relationship Id="rId4" Type="http://schemas.openxmlformats.org/officeDocument/2006/relationships/hyperlink" Target="http://www.mophi.org/wp-content/uploads/2025/03/Missouri-Public-Health-Authority-Toolkit-1.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39C3CFD-EB23-4635-B3F4-2CD31F890F56}"/>
              </a:ext>
            </a:extLst>
          </p:cNvPr>
          <p:cNvCxnSpPr>
            <a:cxnSpLocks/>
          </p:cNvCxnSpPr>
          <p:nvPr/>
        </p:nvCxnSpPr>
        <p:spPr>
          <a:xfrm>
            <a:off x="6088379" y="5590875"/>
            <a:ext cx="0" cy="157192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040379" y="4960035"/>
            <a:ext cx="6096000" cy="523220"/>
          </a:xfrm>
          <a:prstGeom prst="rect">
            <a:avLst/>
          </a:prstGeom>
        </p:spPr>
        <p:txBody>
          <a:bodyPr>
            <a:spAutoFit/>
          </a:bodyPr>
          <a:lstStyle/>
          <a:p>
            <a:pPr algn="ctr"/>
            <a:r>
              <a:rPr lang="en-MY" sz="2800" dirty="0" err="1">
                <a:solidFill>
                  <a:schemeClr val="tx2"/>
                </a:solidFill>
                <a:latin typeface="+mj-lt"/>
                <a:ea typeface="Open Sans Extrabold" panose="020B0906030804020204" pitchFamily="34" charset="0"/>
                <a:cs typeface="Open Sans Extrabold" panose="020B0906030804020204" pitchFamily="34" charset="0"/>
              </a:rPr>
              <a:t>Health.Mo.Gov</a:t>
            </a:r>
            <a:endParaRPr lang="en-MY" sz="2800" dirty="0">
              <a:solidFill>
                <a:schemeClr val="tx2"/>
              </a:solidFill>
              <a:latin typeface="+mj-lt"/>
              <a:ea typeface="Open Sans Extrabold" panose="020B0906030804020204" pitchFamily="34" charset="0"/>
              <a:cs typeface="Open Sans Extrabold" panose="020B0906030804020204" pitchFamily="34" charset="0"/>
            </a:endParaRP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94770" y="1518886"/>
            <a:ext cx="8602461" cy="3441149"/>
          </a:xfrm>
          <a:prstGeom prst="rect">
            <a:avLst/>
          </a:prstGeom>
        </p:spPr>
      </p:pic>
    </p:spTree>
    <p:extLst>
      <p:ext uri="{BB962C8B-B14F-4D97-AF65-F5344CB8AC3E}">
        <p14:creationId xmlns:p14="http://schemas.microsoft.com/office/powerpoint/2010/main" val="413775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accent2"/>
                </a:solidFill>
                <a:effectLst/>
                <a:uLnTx/>
                <a:uFillTx/>
                <a:latin typeface="Montserrat Black" panose="00000A00000000000000" pitchFamily="50" charset="0"/>
              </a:rPr>
              <a:t>County Health Departments / Units</a:t>
            </a:r>
          </a:p>
        </p:txBody>
      </p:sp>
      <p:sp>
        <p:nvSpPr>
          <p:cNvPr id="11" name="TextBox 3"/>
          <p:cNvSpPr txBox="1"/>
          <p:nvPr/>
        </p:nvSpPr>
        <p:spPr>
          <a:xfrm>
            <a:off x="938213" y="1605068"/>
            <a:ext cx="10515599"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US" dirty="0"/>
              <a:t>Two routes of public health authority can result in county health department systems of governance:</a:t>
            </a:r>
          </a:p>
          <a:p>
            <a:pPr marL="742950" lvl="1" indent="-285750" fontAlgn="base">
              <a:buFont typeface="Arial" panose="020B0604020202020204" pitchFamily="34" charset="0"/>
              <a:buChar char="•"/>
            </a:pPr>
            <a:r>
              <a:rPr lang="en-US" dirty="0"/>
              <a:t>Non-charter first class counties create a county health department as a department of county government (205.141, </a:t>
            </a:r>
            <a:r>
              <a:rPr lang="en-US" dirty="0" err="1"/>
              <a:t>RSMo</a:t>
            </a:r>
            <a:r>
              <a:rPr lang="en-US" dirty="0"/>
              <a:t>) </a:t>
            </a:r>
          </a:p>
          <a:p>
            <a:pPr marL="1200150" lvl="2" indent="-285750" fontAlgn="base">
              <a:buFont typeface="Arial" panose="020B0604020202020204" pitchFamily="34" charset="0"/>
              <a:buChar char="•"/>
            </a:pPr>
            <a:r>
              <a:rPr lang="en-US" dirty="0"/>
              <a:t>These counties are permitted – but not required – to appoint a county health officer.</a:t>
            </a:r>
          </a:p>
          <a:p>
            <a:pPr marL="742950" lvl="1" indent="-285750" fontAlgn="base">
              <a:buFont typeface="Arial" panose="020B0604020202020204" pitchFamily="34" charset="0"/>
              <a:buChar char="•"/>
            </a:pPr>
            <a:r>
              <a:rPr lang="en-US" dirty="0"/>
              <a:t>Charter counties create a public health agency via charter, who then determine agency governance by charter</a:t>
            </a:r>
          </a:p>
          <a:p>
            <a:pPr marL="1200150" lvl="2" indent="-285750" fontAlgn="base">
              <a:buFont typeface="Arial" panose="020B0604020202020204" pitchFamily="34" charset="0"/>
              <a:buChar char="•"/>
            </a:pPr>
            <a:r>
              <a:rPr lang="en-US" dirty="0"/>
              <a:t>St. Louis County, St. Charles County, and Jackson County</a:t>
            </a:r>
          </a:p>
          <a:p>
            <a:pPr marL="1200150" lvl="2" indent="-285750" fontAlgn="base">
              <a:buFont typeface="Arial" panose="020B0604020202020204" pitchFamily="34" charset="0"/>
              <a:buChar char="•"/>
            </a:pPr>
            <a:r>
              <a:rPr lang="en-US" dirty="0"/>
              <a:t>(Clay and Jefferson Counties are charter counties but established health centers through a vote of the people, not through their charters)</a:t>
            </a:r>
          </a:p>
          <a:p>
            <a:pPr marL="285750" indent="-285750" fontAlgn="base">
              <a:buFont typeface="Arial" panose="020B0604020202020204" pitchFamily="34" charset="0"/>
              <a:buChar char="•"/>
            </a:pPr>
            <a:r>
              <a:rPr lang="en-US" dirty="0"/>
              <a:t>Alternative means of formation not explicitly specified in statute.</a:t>
            </a: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4254135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Montserrat Black" panose="00000A00000000000000" pitchFamily="50" charset="0"/>
              </a:rPr>
              <a:t>Cities and Contracts</a:t>
            </a:r>
          </a:p>
        </p:txBody>
      </p:sp>
      <p:sp>
        <p:nvSpPr>
          <p:cNvPr id="11" name="TextBox 3"/>
          <p:cNvSpPr txBox="1"/>
          <p:nvPr/>
        </p:nvSpPr>
        <p:spPr>
          <a:xfrm>
            <a:off x="938213" y="1605068"/>
            <a:ext cx="10515599" cy="45243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US" dirty="0"/>
              <a:t>There are two ways a city can create a health department:</a:t>
            </a:r>
          </a:p>
          <a:p>
            <a:pPr marL="742950" lvl="1" indent="-285750" fontAlgn="base">
              <a:buFont typeface="Arial" panose="020B0604020202020204" pitchFamily="34" charset="0"/>
              <a:buChar char="•"/>
            </a:pPr>
            <a:r>
              <a:rPr lang="en-US" dirty="0"/>
              <a:t>Charter cities may create a city health department within their charter, making it a legal entity within their city government. </a:t>
            </a:r>
          </a:p>
          <a:p>
            <a:pPr marL="1200150" lvl="2" indent="-285750" fontAlgn="base">
              <a:buFont typeface="Arial" panose="020B0604020202020204" pitchFamily="34" charset="0"/>
              <a:buChar char="•"/>
            </a:pPr>
            <a:r>
              <a:rPr lang="en-US" dirty="0"/>
              <a:t>This is a power presumed under the Missouri Constitution, Article VI, Section 19. </a:t>
            </a:r>
          </a:p>
          <a:p>
            <a:pPr marL="742950" lvl="1" indent="-285750" fontAlgn="base">
              <a:buFont typeface="Arial" panose="020B0604020202020204" pitchFamily="34" charset="0"/>
              <a:buChar char="•"/>
            </a:pPr>
            <a:r>
              <a:rPr lang="en-US" dirty="0"/>
              <a:t>Non-charter cities (third- and fourth-class) are authorized to enact ordinances securing health and welfare and to appoint city commissioners (Chapters 77 &amp; 79). Third-class cities may establish a board of health to carry out ordinances.</a:t>
            </a:r>
          </a:p>
          <a:p>
            <a:pPr marL="1200150" lvl="2" indent="-285750" fontAlgn="base">
              <a:buFont typeface="Arial" panose="020B0604020202020204" pitchFamily="34" charset="0"/>
              <a:buChar char="•"/>
            </a:pPr>
            <a:r>
              <a:rPr lang="en-US" dirty="0"/>
              <a:t>A city health commissioner or board via ordinance only exists in Florissant. </a:t>
            </a:r>
          </a:p>
          <a:p>
            <a:pPr marL="285750" indent="-285750" fontAlgn="base">
              <a:buFont typeface="Arial" panose="020B0604020202020204" pitchFamily="34" charset="0"/>
              <a:buChar char="•"/>
            </a:pPr>
            <a:r>
              <a:rPr lang="en-US" dirty="0"/>
              <a:t>Established by Contract:</a:t>
            </a:r>
          </a:p>
          <a:p>
            <a:pPr marL="742950" lvl="1" indent="-285750" fontAlgn="base">
              <a:buFont typeface="Arial" panose="020B0604020202020204" pitchFamily="34" charset="0"/>
              <a:buChar char="•"/>
            </a:pPr>
            <a:r>
              <a:rPr lang="en-US" dirty="0"/>
              <a:t>Political subdivisions (Counties and Cities/Counties) may contract with each other to provide a common service (Chapter 70). </a:t>
            </a:r>
          </a:p>
          <a:p>
            <a:pPr marL="742950" lvl="1" indent="-285750" fontAlgn="base">
              <a:buFont typeface="Arial" panose="020B0604020202020204" pitchFamily="34" charset="0"/>
              <a:buChar char="•"/>
            </a:pPr>
            <a:r>
              <a:rPr lang="en-US" dirty="0"/>
              <a:t>Missouri statute does not explicitly authorize city-county health departments, but the ability is presumed under the concept that those cities and counties already have independent legal authority to form health departments </a:t>
            </a:r>
            <a:r>
              <a:rPr lang="en-US" i="1" dirty="0"/>
              <a:t>and </a:t>
            </a:r>
            <a:r>
              <a:rPr lang="en-US" dirty="0"/>
              <a:t>can contract with each other for common services under Chapter 70.</a:t>
            </a:r>
          </a:p>
          <a:p>
            <a:pPr marL="742950" lvl="1" indent="-285750" fontAlgn="base">
              <a:buFont typeface="Arial" panose="020B0604020202020204" pitchFamily="34" charset="0"/>
              <a:buChar char="•"/>
            </a:pPr>
            <a:endParaRPr lang="en-US" dirty="0"/>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817375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6D50A4-0377-44CA-80C2-EC92053EEA7F}"/>
              </a:ext>
            </a:extLst>
          </p:cNvPr>
          <p:cNvSpPr/>
          <p:nvPr/>
        </p:nvSpPr>
        <p:spPr>
          <a:xfrm>
            <a:off x="5792157" y="2695574"/>
            <a:ext cx="6399843" cy="1466850"/>
          </a:xfrm>
          <a:custGeom>
            <a:avLst/>
            <a:gdLst>
              <a:gd name="connsiteX0" fmla="*/ 0 w 6399843"/>
              <a:gd name="connsiteY0" fmla="*/ 0 h 1466850"/>
              <a:gd name="connsiteX1" fmla="*/ 6399843 w 6399843"/>
              <a:gd name="connsiteY1" fmla="*/ 0 h 1466850"/>
              <a:gd name="connsiteX2" fmla="*/ 6399843 w 6399843"/>
              <a:gd name="connsiteY2" fmla="*/ 1466850 h 1466850"/>
              <a:gd name="connsiteX3" fmla="*/ 0 w 6399843"/>
              <a:gd name="connsiteY3" fmla="*/ 1466850 h 1466850"/>
              <a:gd name="connsiteX4" fmla="*/ 0 w 6399843"/>
              <a:gd name="connsiteY4" fmla="*/ 0 h 1466850"/>
              <a:gd name="connsiteX0" fmla="*/ 714375 w 6399843"/>
              <a:gd name="connsiteY0" fmla="*/ 0 h 1466850"/>
              <a:gd name="connsiteX1" fmla="*/ 6399843 w 6399843"/>
              <a:gd name="connsiteY1" fmla="*/ 0 h 1466850"/>
              <a:gd name="connsiteX2" fmla="*/ 6399843 w 6399843"/>
              <a:gd name="connsiteY2" fmla="*/ 1466850 h 1466850"/>
              <a:gd name="connsiteX3" fmla="*/ 0 w 6399843"/>
              <a:gd name="connsiteY3" fmla="*/ 1466850 h 1466850"/>
              <a:gd name="connsiteX4" fmla="*/ 714375 w 6399843"/>
              <a:gd name="connsiteY4" fmla="*/ 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843" h="1466850">
                <a:moveTo>
                  <a:pt x="714375" y="0"/>
                </a:moveTo>
                <a:lnTo>
                  <a:pt x="6399843" y="0"/>
                </a:lnTo>
                <a:lnTo>
                  <a:pt x="6399843" y="1466850"/>
                </a:lnTo>
                <a:lnTo>
                  <a:pt x="0" y="1466850"/>
                </a:lnTo>
                <a:lnTo>
                  <a:pt x="71437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 name="TextBox 3">
            <a:extLst>
              <a:ext uri="{FF2B5EF4-FFF2-40B4-BE49-F238E27FC236}">
                <a16:creationId xmlns:a16="http://schemas.microsoft.com/office/drawing/2014/main" id="{054A8B51-5705-46BB-8B1A-A403A0996C04}"/>
              </a:ext>
            </a:extLst>
          </p:cNvPr>
          <p:cNvSpPr txBox="1"/>
          <p:nvPr/>
        </p:nvSpPr>
        <p:spPr>
          <a:xfrm>
            <a:off x="6462118" y="3244332"/>
            <a:ext cx="4180953" cy="369332"/>
          </a:xfrm>
          <a:prstGeom prst="rect">
            <a:avLst/>
          </a:prstGeom>
          <a:noFill/>
        </p:spPr>
        <p:txBody>
          <a:bodyPr wrap="none" rtlCol="0">
            <a:spAutoFit/>
          </a:bodyPr>
          <a:lstStyle/>
          <a:p>
            <a:r>
              <a:rPr lang="en-MY" dirty="0"/>
              <a:t>What exactly can we do, anyways?</a:t>
            </a:r>
          </a:p>
        </p:txBody>
      </p:sp>
      <p:sp>
        <p:nvSpPr>
          <p:cNvPr id="2" name="Rectangle 1">
            <a:extLst>
              <a:ext uri="{FF2B5EF4-FFF2-40B4-BE49-F238E27FC236}">
                <a16:creationId xmlns:a16="http://schemas.microsoft.com/office/drawing/2014/main" id="{E304B999-11F5-48F8-9EBF-C25C32C981ED}"/>
              </a:ext>
            </a:extLst>
          </p:cNvPr>
          <p:cNvSpPr/>
          <p:nvPr/>
        </p:nvSpPr>
        <p:spPr>
          <a:xfrm>
            <a:off x="438439" y="3105832"/>
            <a:ext cx="5353718" cy="646331"/>
          </a:xfrm>
          <a:prstGeom prst="rect">
            <a:avLst/>
          </a:prstGeom>
        </p:spPr>
        <p:txBody>
          <a:bodyPr wrap="square">
            <a:spAutoFit/>
          </a:bodyPr>
          <a:lstStyle/>
          <a:p>
            <a:pPr algn="r"/>
            <a:r>
              <a:rPr lang="en-MY" sz="3600" dirty="0">
                <a:latin typeface="+mj-lt"/>
                <a:ea typeface="Open Sans Extrabold" panose="020B0906030804020204" pitchFamily="34" charset="0"/>
                <a:cs typeface="Open Sans Extrabold" panose="020B0906030804020204" pitchFamily="34" charset="0"/>
              </a:rPr>
              <a:t>Laws on Local Power</a:t>
            </a:r>
          </a:p>
        </p:txBody>
      </p:sp>
    </p:spTree>
    <p:extLst>
      <p:ext uri="{BB962C8B-B14F-4D97-AF65-F5344CB8AC3E}">
        <p14:creationId xmlns:p14="http://schemas.microsoft.com/office/powerpoint/2010/main" val="634173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noRot="1" noMove="1" noResize="1" noEditPoints="1" noAdjustHandles="1" noChangeArrowheads="1" noChangeShapeType="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latin typeface="Montserrat Black" panose="00000A00000000000000" pitchFamily="50" charset="0"/>
              </a:rPr>
              <a:t>Laws on Local Power (Sec. 192 &amp; 205)</a:t>
            </a:r>
            <a:endParaRPr kumimoji="0" lang="en-US" sz="3600" b="0" i="0" u="none" strike="noStrike" kern="1200" cap="none" spc="0" normalizeH="0" baseline="0" noProof="0" dirty="0">
              <a:ln>
                <a:noFill/>
              </a:ln>
              <a:effectLst/>
              <a:uLnTx/>
              <a:uFillTx/>
              <a:latin typeface="Montserrat Black" panose="00000A00000000000000" pitchFamily="50" charset="0"/>
            </a:endParaRPr>
          </a:p>
        </p:txBody>
      </p:sp>
      <p:sp>
        <p:nvSpPr>
          <p:cNvPr id="11" name="TextBox 3"/>
          <p:cNvSpPr txBox="1"/>
          <p:nvPr/>
        </p:nvSpPr>
        <p:spPr>
          <a:xfrm>
            <a:off x="938213" y="1605068"/>
            <a:ext cx="10515599" cy="45243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US" dirty="0"/>
              <a:t>Both county commissions and county health center boards are authorized to make and promulgate orders, ordinances, rules, or regulations to enhance public health and prevent the entrance of diseases into the county (192.300, </a:t>
            </a:r>
            <a:r>
              <a:rPr lang="en-US" dirty="0" err="1"/>
              <a:t>RSMo</a:t>
            </a:r>
            <a:r>
              <a:rPr lang="en-US" dirty="0"/>
              <a:t>).</a:t>
            </a:r>
          </a:p>
          <a:p>
            <a:pPr marL="742950" lvl="1" indent="-285750" fontAlgn="base">
              <a:buFont typeface="Arial" panose="020B0604020202020204" pitchFamily="34" charset="0"/>
              <a:buChar char="•"/>
            </a:pPr>
            <a:r>
              <a:rPr lang="en-US" dirty="0"/>
              <a:t>State rules and regulations supersede local rules and regulations </a:t>
            </a:r>
            <a:r>
              <a:rPr lang="en-US" i="1" dirty="0"/>
              <a:t>(192.290, </a:t>
            </a:r>
            <a:r>
              <a:rPr lang="en-US" i="1" dirty="0" err="1"/>
              <a:t>RSMo</a:t>
            </a:r>
            <a:r>
              <a:rPr lang="en-US" i="1" dirty="0"/>
              <a:t>).</a:t>
            </a:r>
          </a:p>
          <a:p>
            <a:pPr marL="742950" lvl="1" indent="-285750" fontAlgn="base">
              <a:buFont typeface="Arial" panose="020B0604020202020204" pitchFamily="34" charset="0"/>
              <a:buChar char="•"/>
            </a:pPr>
            <a:r>
              <a:rPr lang="en-US" dirty="0"/>
              <a:t>They therefore cannot conflict with DHSS rules and regulations </a:t>
            </a:r>
            <a:r>
              <a:rPr lang="en-US" i="1" dirty="0"/>
              <a:t>(192.300, </a:t>
            </a:r>
            <a:r>
              <a:rPr lang="en-US" i="1" dirty="0" err="1"/>
              <a:t>RSMo</a:t>
            </a:r>
            <a:r>
              <a:rPr lang="en-US" i="1" dirty="0"/>
              <a:t>).</a:t>
            </a:r>
          </a:p>
          <a:p>
            <a:pPr marL="742950" lvl="1" indent="-285750" fontAlgn="base">
              <a:buFont typeface="Arial" panose="020B0604020202020204" pitchFamily="34" charset="0"/>
              <a:buChar char="•"/>
            </a:pPr>
            <a:r>
              <a:rPr lang="en-US" dirty="0"/>
              <a:t>Cannot impose standards on agricultural operations that are inconsistent with, in addition to, different from, or more stringent than Missouri law </a:t>
            </a:r>
            <a:r>
              <a:rPr lang="en-US" i="1" dirty="0"/>
              <a:t>(192.300.1(2), </a:t>
            </a:r>
            <a:r>
              <a:rPr lang="en-US" i="1" dirty="0" err="1"/>
              <a:t>RSMo</a:t>
            </a:r>
            <a:r>
              <a:rPr lang="en-US" i="1" dirty="0"/>
              <a:t>).</a:t>
            </a:r>
          </a:p>
          <a:p>
            <a:pPr marL="285750" indent="-285750" fontAlgn="base">
              <a:buFont typeface="Arial" panose="020B0604020202020204" pitchFamily="34" charset="0"/>
              <a:buChar char="•"/>
            </a:pPr>
            <a:r>
              <a:rPr lang="en-US" dirty="0"/>
              <a:t>Both county commissions and county health center boards can establish fees to pay for costs of local health orders, ordinances, rules, or regulations </a:t>
            </a:r>
            <a:r>
              <a:rPr lang="en-US" i="1" dirty="0"/>
              <a:t>(192.300.2, </a:t>
            </a:r>
            <a:r>
              <a:rPr lang="en-US" i="1" dirty="0" err="1"/>
              <a:t>RSMo</a:t>
            </a:r>
            <a:r>
              <a:rPr lang="en-US" i="1" dirty="0"/>
              <a:t>).</a:t>
            </a:r>
          </a:p>
          <a:p>
            <a:pPr marL="742950" lvl="1" indent="-285750" fontAlgn="base">
              <a:buFont typeface="Arial" panose="020B0604020202020204" pitchFamily="34" charset="0"/>
              <a:buChar char="•"/>
            </a:pPr>
            <a:r>
              <a:rPr lang="en-US" dirty="0"/>
              <a:t>So long as those fees don’t deny personal health services to those unable to pay or impede the prevention or control of communicable disease.</a:t>
            </a:r>
          </a:p>
          <a:p>
            <a:pPr marL="742950" lvl="1" indent="-285750" fontAlgn="base">
              <a:buFont typeface="Arial" panose="020B0604020202020204" pitchFamily="34" charset="0"/>
              <a:buChar char="•"/>
            </a:pPr>
            <a:r>
              <a:rPr lang="en-US" dirty="0"/>
              <a:t>Fees are deposited into the county treasury and shall be used to support the public health activities for which they were generated. </a:t>
            </a:r>
          </a:p>
          <a:p>
            <a:pPr marL="285750" indent="-285750" fontAlgn="base">
              <a:buFont typeface="Arial" panose="020B0604020202020204" pitchFamily="34" charset="0"/>
              <a:buChar char="•"/>
            </a:pPr>
            <a:r>
              <a:rPr lang="en-US" dirty="0"/>
              <a:t>Any local orders, ordinances, rules, or regulations must be printed and available for distribution to the public in the office of the county clerk (and must be published in a newspaper in the county for three successive weeks).</a:t>
            </a: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1096456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noRot="1" noMove="1" noResize="1" noEditPoints="1" noAdjustHandles="1" noChangeArrowheads="1" noChangeShapeType="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1" u="none" strike="noStrike" kern="1200" cap="none" spc="0" normalizeH="0" baseline="0" noProof="0" dirty="0">
                <a:ln>
                  <a:noFill/>
                </a:ln>
                <a:effectLst/>
                <a:uLnTx/>
                <a:uFillTx/>
                <a:latin typeface="Montserrat SemiBold" panose="00000700000000000000" pitchFamily="2" charset="0"/>
              </a:rPr>
              <a:t>Shannon Robinson, et al., v. DHSS</a:t>
            </a:r>
          </a:p>
        </p:txBody>
      </p:sp>
      <p:sp>
        <p:nvSpPr>
          <p:cNvPr id="11" name="TextBox 3"/>
          <p:cNvSpPr txBox="1"/>
          <p:nvPr/>
        </p:nvSpPr>
        <p:spPr>
          <a:xfrm>
            <a:off x="938213" y="1605068"/>
            <a:ext cx="10515599"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US" dirty="0"/>
              <a:t>2021 Cole County judicial decision that speaks to DHSS and local agency authority.</a:t>
            </a:r>
          </a:p>
          <a:p>
            <a:pPr marL="742950" lvl="1" indent="-285750" fontAlgn="base">
              <a:buFont typeface="Arial" panose="020B0604020202020204" pitchFamily="34" charset="0"/>
              <a:buChar char="•"/>
            </a:pPr>
            <a:r>
              <a:rPr lang="en-US" dirty="0"/>
              <a:t>Technically the decision is no longer valid, but some key takeaways still hold true.</a:t>
            </a:r>
          </a:p>
          <a:p>
            <a:pPr marL="285750" indent="-285750" fontAlgn="base">
              <a:buFont typeface="Arial" panose="020B0604020202020204" pitchFamily="34" charset="0"/>
              <a:buChar char="•"/>
            </a:pPr>
            <a:r>
              <a:rPr lang="en-US" b="1" dirty="0"/>
              <a:t>BIG TAKEAWAY: </a:t>
            </a:r>
            <a:r>
              <a:rPr lang="en-US" dirty="0"/>
              <a:t>LPHA authority must be specifically granted in law, either in statute or through a local ordinance where authority is authorized.</a:t>
            </a:r>
          </a:p>
          <a:p>
            <a:pPr marL="742950" lvl="1" indent="-285750" fontAlgn="base">
              <a:buFont typeface="Arial" panose="020B0604020202020204" pitchFamily="34" charset="0"/>
              <a:buChar char="•"/>
            </a:pPr>
            <a:r>
              <a:rPr lang="en-US" dirty="0"/>
              <a:t>BUT there is a difference between the delegation of tasks/services and the delegation of authority.</a:t>
            </a:r>
          </a:p>
          <a:p>
            <a:pPr marL="742950" lvl="1" indent="-285750" fontAlgn="base">
              <a:buFont typeface="Arial" panose="020B0604020202020204" pitchFamily="34" charset="0"/>
              <a:buChar char="•"/>
            </a:pPr>
            <a:r>
              <a:rPr lang="en-US" dirty="0"/>
              <a:t>Much of the public health authority granted in state statute is given to DHSS, such as the authority to determine the prevalence of infectious, contagious, communicable, or dangerous diseases…</a:t>
            </a:r>
          </a:p>
          <a:p>
            <a:pPr marL="742950" lvl="1" indent="-285750" fontAlgn="base">
              <a:buFont typeface="Arial" panose="020B0604020202020204" pitchFamily="34" charset="0"/>
              <a:buChar char="•"/>
            </a:pPr>
            <a:r>
              <a:rPr lang="en-US" dirty="0"/>
              <a:t>… but that work would be impossible without LPHAs. </a:t>
            </a:r>
          </a:p>
          <a:p>
            <a:pPr marL="285750" indent="-285750" fontAlgn="base">
              <a:buFont typeface="Arial" panose="020B0604020202020204" pitchFamily="34" charset="0"/>
              <a:buChar char="•"/>
            </a:pPr>
            <a:r>
              <a:rPr lang="en-US" dirty="0"/>
              <a:t>Practical tip for taking a specific action: Find the enabling statute and then any additional rule or ordinance the statute may require.</a:t>
            </a:r>
          </a:p>
          <a:p>
            <a:pPr marL="742950" lvl="1" indent="-285750" fontAlgn="base">
              <a:buFont typeface="Arial" panose="020B0604020202020204" pitchFamily="34" charset="0"/>
              <a:buChar char="•"/>
            </a:pPr>
            <a:r>
              <a:rPr lang="en-US" dirty="0"/>
              <a:t>Reference Section 192.300, </a:t>
            </a:r>
            <a:r>
              <a:rPr lang="en-US" dirty="0" err="1"/>
              <a:t>RSMo</a:t>
            </a:r>
            <a:endParaRPr lang="en-US" dirty="0"/>
          </a:p>
          <a:p>
            <a:pPr marL="742950" lvl="1" indent="-285750" fontAlgn="base">
              <a:buFont typeface="Arial" panose="020B0604020202020204" pitchFamily="34" charset="0"/>
              <a:buChar char="•"/>
            </a:pPr>
            <a:endParaRPr lang="en-US" dirty="0"/>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2313947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latin typeface="Montserrat Black" panose="00000A00000000000000" pitchFamily="50" charset="0"/>
              </a:rPr>
              <a:t>Restrictions on Emergency Orders</a:t>
            </a:r>
            <a:endParaRPr kumimoji="0" lang="en-US" sz="3600" b="0" i="0" u="none" strike="noStrike" kern="1200" cap="none" spc="0" normalizeH="0" baseline="0" noProof="0" dirty="0">
              <a:ln>
                <a:noFill/>
              </a:ln>
              <a:effectLst/>
              <a:uLnTx/>
              <a:uFillTx/>
              <a:latin typeface="Montserrat Black" panose="00000A00000000000000" pitchFamily="50" charset="0"/>
            </a:endParaRPr>
          </a:p>
        </p:txBody>
      </p:sp>
      <p:sp>
        <p:nvSpPr>
          <p:cNvPr id="11" name="TextBox 3"/>
          <p:cNvSpPr txBox="1"/>
          <p:nvPr/>
        </p:nvSpPr>
        <p:spPr>
          <a:xfrm>
            <a:off x="938213" y="1605068"/>
            <a:ext cx="10515599" cy="480131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US" dirty="0"/>
              <a:t>In 2021, Missouri enacted Section 67.265, </a:t>
            </a:r>
            <a:r>
              <a:rPr lang="en-US" dirty="0" err="1"/>
              <a:t>RSMo</a:t>
            </a:r>
            <a:r>
              <a:rPr lang="en-US" dirty="0"/>
              <a:t>, restricting certain emergency orders by a health officer, LPHA, public health authority, or a political subdivision’s executive.</a:t>
            </a:r>
          </a:p>
          <a:p>
            <a:pPr marL="285750" indent="-285750" fontAlgn="base">
              <a:buFont typeface="Arial" panose="020B0604020202020204" pitchFamily="34" charset="0"/>
              <a:buChar char="•"/>
            </a:pPr>
            <a:r>
              <a:rPr lang="en-US" dirty="0"/>
              <a:t>If an order is issued relating to an emergency declared under Chapter 44, </a:t>
            </a:r>
            <a:r>
              <a:rPr lang="en-US" dirty="0" err="1"/>
              <a:t>RSMo</a:t>
            </a:r>
            <a:r>
              <a:rPr lang="en-US" dirty="0"/>
              <a:t>, that closes or restricts access to businesses, churches, schools, or other places of public or private gathering or assembly:</a:t>
            </a:r>
          </a:p>
          <a:p>
            <a:pPr marL="742950" lvl="1" indent="-285750" fontAlgn="base">
              <a:buFont typeface="Arial" panose="020B0604020202020204" pitchFamily="34" charset="0"/>
              <a:buChar char="•"/>
            </a:pPr>
            <a:r>
              <a:rPr lang="en-US" dirty="0"/>
              <a:t>The order cannot be in effect for longer than 30 days within a 180-day period unless authorized by a simple majority vote of the political subdivision’s governing body to extend the order or approve a similar order. </a:t>
            </a:r>
          </a:p>
          <a:p>
            <a:pPr marL="285750" indent="-285750" fontAlgn="base">
              <a:buFont typeface="Arial" panose="020B0604020202020204" pitchFamily="34" charset="0"/>
              <a:buChar char="•"/>
            </a:pPr>
            <a:r>
              <a:rPr lang="en-US" dirty="0"/>
              <a:t>If an order of “general applicability” is issued when there is not an emergency, and it closes businesses, churches, schools, or other places of public or private gathering or assembly:</a:t>
            </a:r>
          </a:p>
          <a:p>
            <a:pPr marL="742950" lvl="1" indent="-285750" fontAlgn="base">
              <a:buFont typeface="Arial" panose="020B0604020202020204" pitchFamily="34" charset="0"/>
              <a:buChar char="•"/>
            </a:pPr>
            <a:r>
              <a:rPr lang="en-US" dirty="0"/>
              <a:t>The order cannot be in effect for longer than 21 days within a 180-day period, unless authorized by a 2/3 majority of the political subdivision’s governing body.</a:t>
            </a:r>
          </a:p>
          <a:p>
            <a:pPr marL="285750" indent="-285750" fontAlgn="base">
              <a:buFont typeface="Arial" panose="020B0604020202020204" pitchFamily="34" charset="0"/>
              <a:buChar char="•"/>
            </a:pPr>
            <a:r>
              <a:rPr lang="en-US" dirty="0"/>
              <a:t>Regardless of an emergency, the governing body of the political subdivision always has the power to terminate an order with a simple majority vote. </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endParaRPr lang="en-US" dirty="0"/>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2908316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6D50A4-0377-44CA-80C2-EC92053EEA7F}"/>
              </a:ext>
            </a:extLst>
          </p:cNvPr>
          <p:cNvSpPr/>
          <p:nvPr/>
        </p:nvSpPr>
        <p:spPr>
          <a:xfrm>
            <a:off x="5792157" y="2695574"/>
            <a:ext cx="6399843" cy="1466850"/>
          </a:xfrm>
          <a:custGeom>
            <a:avLst/>
            <a:gdLst>
              <a:gd name="connsiteX0" fmla="*/ 0 w 6399843"/>
              <a:gd name="connsiteY0" fmla="*/ 0 h 1466850"/>
              <a:gd name="connsiteX1" fmla="*/ 6399843 w 6399843"/>
              <a:gd name="connsiteY1" fmla="*/ 0 h 1466850"/>
              <a:gd name="connsiteX2" fmla="*/ 6399843 w 6399843"/>
              <a:gd name="connsiteY2" fmla="*/ 1466850 h 1466850"/>
              <a:gd name="connsiteX3" fmla="*/ 0 w 6399843"/>
              <a:gd name="connsiteY3" fmla="*/ 1466850 h 1466850"/>
              <a:gd name="connsiteX4" fmla="*/ 0 w 6399843"/>
              <a:gd name="connsiteY4" fmla="*/ 0 h 1466850"/>
              <a:gd name="connsiteX0" fmla="*/ 714375 w 6399843"/>
              <a:gd name="connsiteY0" fmla="*/ 0 h 1466850"/>
              <a:gd name="connsiteX1" fmla="*/ 6399843 w 6399843"/>
              <a:gd name="connsiteY1" fmla="*/ 0 h 1466850"/>
              <a:gd name="connsiteX2" fmla="*/ 6399843 w 6399843"/>
              <a:gd name="connsiteY2" fmla="*/ 1466850 h 1466850"/>
              <a:gd name="connsiteX3" fmla="*/ 0 w 6399843"/>
              <a:gd name="connsiteY3" fmla="*/ 1466850 h 1466850"/>
              <a:gd name="connsiteX4" fmla="*/ 714375 w 6399843"/>
              <a:gd name="connsiteY4" fmla="*/ 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843" h="1466850">
                <a:moveTo>
                  <a:pt x="714375" y="0"/>
                </a:moveTo>
                <a:lnTo>
                  <a:pt x="6399843" y="0"/>
                </a:lnTo>
                <a:lnTo>
                  <a:pt x="6399843" y="1466850"/>
                </a:lnTo>
                <a:lnTo>
                  <a:pt x="0" y="1466850"/>
                </a:lnTo>
                <a:lnTo>
                  <a:pt x="71437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 name="TextBox 3">
            <a:extLst>
              <a:ext uri="{FF2B5EF4-FFF2-40B4-BE49-F238E27FC236}">
                <a16:creationId xmlns:a16="http://schemas.microsoft.com/office/drawing/2014/main" id="{054A8B51-5705-46BB-8B1A-A403A0996C04}"/>
              </a:ext>
            </a:extLst>
          </p:cNvPr>
          <p:cNvSpPr txBox="1"/>
          <p:nvPr/>
        </p:nvSpPr>
        <p:spPr>
          <a:xfrm>
            <a:off x="6462118" y="3244332"/>
            <a:ext cx="3589444" cy="369332"/>
          </a:xfrm>
          <a:prstGeom prst="rect">
            <a:avLst/>
          </a:prstGeom>
          <a:noFill/>
        </p:spPr>
        <p:txBody>
          <a:bodyPr wrap="none" rtlCol="0">
            <a:spAutoFit/>
          </a:bodyPr>
          <a:lstStyle/>
          <a:p>
            <a:r>
              <a:rPr lang="en-MY" dirty="0"/>
              <a:t>Do I need to write this down?</a:t>
            </a:r>
          </a:p>
        </p:txBody>
      </p:sp>
      <p:sp>
        <p:nvSpPr>
          <p:cNvPr id="2" name="Rectangle 1">
            <a:extLst>
              <a:ext uri="{FF2B5EF4-FFF2-40B4-BE49-F238E27FC236}">
                <a16:creationId xmlns:a16="http://schemas.microsoft.com/office/drawing/2014/main" id="{E304B999-11F5-48F8-9EBF-C25C32C981ED}"/>
              </a:ext>
            </a:extLst>
          </p:cNvPr>
          <p:cNvSpPr/>
          <p:nvPr/>
        </p:nvSpPr>
        <p:spPr>
          <a:xfrm>
            <a:off x="438439" y="2828833"/>
            <a:ext cx="5353718" cy="1200329"/>
          </a:xfrm>
          <a:prstGeom prst="rect">
            <a:avLst/>
          </a:prstGeom>
        </p:spPr>
        <p:txBody>
          <a:bodyPr wrap="square">
            <a:spAutoFit/>
          </a:bodyPr>
          <a:lstStyle/>
          <a:p>
            <a:pPr algn="r"/>
            <a:r>
              <a:rPr lang="en-MY" sz="3600" dirty="0">
                <a:latin typeface="+mj-lt"/>
                <a:ea typeface="Open Sans Extrabold" panose="020B0906030804020204" pitchFamily="34" charset="0"/>
                <a:cs typeface="Open Sans Extrabold" panose="020B0906030804020204" pitchFamily="34" charset="0"/>
              </a:rPr>
              <a:t>Ethics of Public</a:t>
            </a:r>
          </a:p>
          <a:p>
            <a:pPr algn="r"/>
            <a:r>
              <a:rPr lang="en-MY" sz="3600" dirty="0">
                <a:latin typeface="+mj-lt"/>
                <a:ea typeface="Open Sans Extrabold" panose="020B0906030804020204" pitchFamily="34" charset="0"/>
                <a:cs typeface="Open Sans Extrabold" panose="020B0906030804020204" pitchFamily="34" charset="0"/>
              </a:rPr>
              <a:t>Administration</a:t>
            </a:r>
          </a:p>
        </p:txBody>
      </p:sp>
    </p:spTree>
    <p:extLst>
      <p:ext uri="{BB962C8B-B14F-4D97-AF65-F5344CB8AC3E}">
        <p14:creationId xmlns:p14="http://schemas.microsoft.com/office/powerpoint/2010/main" val="1854340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effectLst/>
                <a:uLnTx/>
                <a:uFillTx/>
                <a:latin typeface="Montserrat Black" panose="00000A00000000000000" pitchFamily="50" charset="0"/>
              </a:rPr>
              <a:t>Framework for Ethics in Organizations</a:t>
            </a:r>
          </a:p>
        </p:txBody>
      </p:sp>
      <p:sp>
        <p:nvSpPr>
          <p:cNvPr id="11" name="TextBox 3"/>
          <p:cNvSpPr txBox="1"/>
          <p:nvPr/>
        </p:nvSpPr>
        <p:spPr>
          <a:xfrm>
            <a:off x="938213" y="1605068"/>
            <a:ext cx="10515599" cy="45243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US" dirty="0"/>
              <a:t>Values &amp; ethics exist on the personal and organizational level.</a:t>
            </a:r>
          </a:p>
          <a:p>
            <a:pPr marL="742950" lvl="1" indent="-285750" fontAlgn="base">
              <a:buFont typeface="Arial" panose="020B0604020202020204" pitchFamily="34" charset="0"/>
              <a:buChar char="•"/>
            </a:pPr>
            <a:r>
              <a:rPr lang="en-US" dirty="0"/>
              <a:t>Macro (profession/sector-wide), </a:t>
            </a:r>
            <a:r>
              <a:rPr lang="en-US" dirty="0" err="1"/>
              <a:t>meso</a:t>
            </a:r>
            <a:r>
              <a:rPr lang="en-US" dirty="0"/>
              <a:t> (organizational), micro (individual).</a:t>
            </a:r>
          </a:p>
          <a:p>
            <a:pPr marL="742950" lvl="1" indent="-285750" fontAlgn="base">
              <a:buFont typeface="Arial" panose="020B0604020202020204" pitchFamily="34" charset="0"/>
              <a:buChar char="•"/>
            </a:pPr>
            <a:r>
              <a:rPr lang="en-US" dirty="0"/>
              <a:t>Organizational ethics are the values that guide the behavior and decision-making within an organization.</a:t>
            </a:r>
          </a:p>
          <a:p>
            <a:pPr marL="742950" lvl="1" indent="-285750" fontAlgn="base">
              <a:buFont typeface="Arial" panose="020B0604020202020204" pitchFamily="34" charset="0"/>
              <a:buChar char="•"/>
            </a:pPr>
            <a:r>
              <a:rPr lang="en-US" dirty="0"/>
              <a:t>Ethical behavior is a bidirectional interaction:</a:t>
            </a:r>
          </a:p>
          <a:p>
            <a:pPr marL="1657350" lvl="3" indent="-285750" fontAlgn="base">
              <a:buFont typeface="Arial" panose="020B0604020202020204" pitchFamily="34" charset="0"/>
              <a:buChar char="•"/>
            </a:pPr>
            <a:r>
              <a:rPr lang="en-US" dirty="0"/>
              <a:t>Individual ethics inform organizational behavior, and organizational values and culture guide individual behavior.</a:t>
            </a:r>
          </a:p>
          <a:p>
            <a:pPr marL="742950" lvl="1" indent="-285750" fontAlgn="base">
              <a:buFont typeface="Arial" panose="020B0604020202020204" pitchFamily="34" charset="0"/>
              <a:buChar char="•"/>
            </a:pPr>
            <a:r>
              <a:rPr lang="en-US" dirty="0"/>
              <a:t>External cultural norms and societal values, laws and regulations, and pressure from stakeholders.</a:t>
            </a:r>
          </a:p>
          <a:p>
            <a:pPr marL="285750" indent="-285750" fontAlgn="base">
              <a:buFont typeface="Arial" panose="020B0604020202020204" pitchFamily="34" charset="0"/>
              <a:buChar char="•"/>
            </a:pPr>
            <a:r>
              <a:rPr lang="en-US" dirty="0"/>
              <a:t>Organizational structure and leadership creates the environment for ethical behavior.</a:t>
            </a:r>
          </a:p>
          <a:p>
            <a:pPr marL="742950" lvl="1" indent="-285750" fontAlgn="base">
              <a:buFont typeface="Arial" panose="020B0604020202020204" pitchFamily="34" charset="0"/>
              <a:buChar char="•"/>
            </a:pPr>
            <a:r>
              <a:rPr lang="en-US" dirty="0"/>
              <a:t>Individual moral formation (micro) and ethical organizational structures (</a:t>
            </a:r>
            <a:r>
              <a:rPr lang="en-US" dirty="0" err="1"/>
              <a:t>meso</a:t>
            </a:r>
            <a:r>
              <a:rPr lang="en-US" dirty="0"/>
              <a:t>) are both needed to build an ethical organization.</a:t>
            </a:r>
          </a:p>
          <a:p>
            <a:pPr marL="742950" lvl="1" indent="-285750" fontAlgn="base">
              <a:buFont typeface="Arial" panose="020B0604020202020204" pitchFamily="34" charset="0"/>
              <a:buChar char="•"/>
            </a:pPr>
            <a:r>
              <a:rPr lang="en-US" dirty="0"/>
              <a:t>Forces shaping ethical behavior: Leader’s example, organizational policies, organizational culture, and individual characteristics (Bowman &amp; West, 2015)</a:t>
            </a:r>
          </a:p>
          <a:p>
            <a:pPr marL="742950" lvl="1"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endParaRPr lang="en-US" dirty="0"/>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3367513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latin typeface="Montserrat Black" panose="00000A00000000000000" pitchFamily="50" charset="0"/>
              </a:rPr>
              <a:t>Compliance + Integrity Framework</a:t>
            </a:r>
            <a:endParaRPr kumimoji="0" lang="en-US" sz="3600" b="0" i="0" u="none" strike="noStrike" kern="1200" cap="none" spc="0" normalizeH="0" baseline="0" noProof="0" dirty="0">
              <a:ln>
                <a:noFill/>
              </a:ln>
              <a:effectLst/>
              <a:uLnTx/>
              <a:uFillTx/>
              <a:latin typeface="Montserrat Black" panose="00000A00000000000000" pitchFamily="50" charset="0"/>
            </a:endParaRPr>
          </a:p>
        </p:txBody>
      </p:sp>
      <p:sp>
        <p:nvSpPr>
          <p:cNvPr id="11" name="TextBox 3"/>
          <p:cNvSpPr txBox="1"/>
          <p:nvPr/>
        </p:nvSpPr>
        <p:spPr>
          <a:xfrm>
            <a:off x="938213" y="1605068"/>
            <a:ext cx="1051559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fontAlgn="base"/>
            <a:endParaRPr lang="en-US" dirty="0"/>
          </a:p>
          <a:p>
            <a:pPr marL="285750" indent="-285750" fontAlgn="base">
              <a:buFont typeface="Arial" panose="020B0604020202020204" pitchFamily="34" charset="0"/>
              <a:buChar char="•"/>
            </a:pPr>
            <a:endParaRPr lang="en-US" dirty="0"/>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graphicFrame>
        <p:nvGraphicFramePr>
          <p:cNvPr id="2" name="Table 1">
            <a:extLst>
              <a:ext uri="{FF2B5EF4-FFF2-40B4-BE49-F238E27FC236}">
                <a16:creationId xmlns:a16="http://schemas.microsoft.com/office/drawing/2014/main" id="{ACF293B1-BAA7-1D41-1F96-FE8226B0FEA9}"/>
              </a:ext>
            </a:extLst>
          </p:cNvPr>
          <p:cNvGraphicFramePr>
            <a:graphicFrameLocks noGrp="1"/>
          </p:cNvGraphicFramePr>
          <p:nvPr>
            <p:extLst>
              <p:ext uri="{D42A27DB-BD31-4B8C-83A1-F6EECF244321}">
                <p14:modId xmlns:p14="http://schemas.microsoft.com/office/powerpoint/2010/main" val="3207732302"/>
              </p:ext>
            </p:extLst>
          </p:nvPr>
        </p:nvGraphicFramePr>
        <p:xfrm>
          <a:off x="1574324" y="1778000"/>
          <a:ext cx="9043350" cy="3302000"/>
        </p:xfrm>
        <a:graphic>
          <a:graphicData uri="http://schemas.openxmlformats.org/drawingml/2006/table">
            <a:tbl>
              <a:tblPr firstRow="1" bandRow="1">
                <a:tableStyleId>{5C22544A-7EE6-4342-B048-85BDC9FD1C3A}</a:tableStyleId>
              </a:tblPr>
              <a:tblGrid>
                <a:gridCol w="4521675">
                  <a:extLst>
                    <a:ext uri="{9D8B030D-6E8A-4147-A177-3AD203B41FA5}">
                      <a16:colId xmlns:a16="http://schemas.microsoft.com/office/drawing/2014/main" val="2187795178"/>
                    </a:ext>
                  </a:extLst>
                </a:gridCol>
                <a:gridCol w="4521675">
                  <a:extLst>
                    <a:ext uri="{9D8B030D-6E8A-4147-A177-3AD203B41FA5}">
                      <a16:colId xmlns:a16="http://schemas.microsoft.com/office/drawing/2014/main" val="1691489734"/>
                    </a:ext>
                  </a:extLst>
                </a:gridCol>
              </a:tblGrid>
              <a:tr h="370840">
                <a:tc>
                  <a:txBody>
                    <a:bodyPr/>
                    <a:lstStyle/>
                    <a:p>
                      <a:r>
                        <a:rPr lang="en-US" dirty="0"/>
                        <a:t> Compliance Strategy</a:t>
                      </a:r>
                    </a:p>
                  </a:txBody>
                  <a:tcPr/>
                </a:tc>
                <a:tc>
                  <a:txBody>
                    <a:bodyPr/>
                    <a:lstStyle/>
                    <a:p>
                      <a:r>
                        <a:rPr lang="en-US" dirty="0"/>
                        <a:t>  Compliance + Integrity Strategy</a:t>
                      </a:r>
                    </a:p>
                  </a:txBody>
                  <a:tcPr/>
                </a:tc>
                <a:extLst>
                  <a:ext uri="{0D108BD9-81ED-4DB2-BD59-A6C34878D82A}">
                    <a16:rowId xmlns:a16="http://schemas.microsoft.com/office/drawing/2014/main" val="113767200"/>
                  </a:ext>
                </a:extLst>
              </a:tr>
              <a:tr h="370840">
                <a:tc>
                  <a:txBody>
                    <a:bodyPr/>
                    <a:lstStyle/>
                    <a:p>
                      <a:r>
                        <a:rPr lang="en-US" dirty="0">
                          <a:solidFill>
                            <a:schemeClr val="tx2"/>
                          </a:solidFill>
                        </a:rPr>
                        <a:t>Ethos: Conformity with external standards</a:t>
                      </a:r>
                    </a:p>
                  </a:txBody>
                  <a:tcPr/>
                </a:tc>
                <a:tc>
                  <a:txBody>
                    <a:bodyPr/>
                    <a:lstStyle/>
                    <a:p>
                      <a:r>
                        <a:rPr lang="en-US" dirty="0">
                          <a:solidFill>
                            <a:schemeClr val="tx2"/>
                          </a:solidFill>
                        </a:rPr>
                        <a:t>Ethos: Self-governance according to chosen standards</a:t>
                      </a:r>
                    </a:p>
                  </a:txBody>
                  <a:tcPr/>
                </a:tc>
                <a:extLst>
                  <a:ext uri="{0D108BD9-81ED-4DB2-BD59-A6C34878D82A}">
                    <a16:rowId xmlns:a16="http://schemas.microsoft.com/office/drawing/2014/main" val="2729843286"/>
                  </a:ext>
                </a:extLst>
              </a:tr>
              <a:tr h="370840">
                <a:tc>
                  <a:txBody>
                    <a:bodyPr/>
                    <a:lstStyle/>
                    <a:p>
                      <a:r>
                        <a:rPr lang="en-US" dirty="0">
                          <a:solidFill>
                            <a:schemeClr val="tx2"/>
                          </a:solidFill>
                        </a:rPr>
                        <a:t>Objective: Prevent criminal conduct</a:t>
                      </a:r>
                    </a:p>
                  </a:txBody>
                  <a:tcPr/>
                </a:tc>
                <a:tc>
                  <a:txBody>
                    <a:bodyPr/>
                    <a:lstStyle/>
                    <a:p>
                      <a:r>
                        <a:rPr lang="en-US" dirty="0">
                          <a:solidFill>
                            <a:schemeClr val="tx2"/>
                          </a:solidFill>
                        </a:rPr>
                        <a:t>Objective: Enable responsible conduct</a:t>
                      </a:r>
                    </a:p>
                  </a:txBody>
                  <a:tcPr/>
                </a:tc>
                <a:extLst>
                  <a:ext uri="{0D108BD9-81ED-4DB2-BD59-A6C34878D82A}">
                    <a16:rowId xmlns:a16="http://schemas.microsoft.com/office/drawing/2014/main" val="2938659832"/>
                  </a:ext>
                </a:extLst>
              </a:tr>
              <a:tr h="370840">
                <a:tc>
                  <a:txBody>
                    <a:bodyPr/>
                    <a:lstStyle/>
                    <a:p>
                      <a:r>
                        <a:rPr lang="en-US" dirty="0">
                          <a:solidFill>
                            <a:schemeClr val="tx2"/>
                          </a:solidFill>
                        </a:rPr>
                        <a:t>Leadership: Lawyer-driven</a:t>
                      </a:r>
                    </a:p>
                  </a:txBody>
                  <a:tcPr/>
                </a:tc>
                <a:tc>
                  <a:txBody>
                    <a:bodyPr/>
                    <a:lstStyle/>
                    <a:p>
                      <a:r>
                        <a:rPr lang="en-US" dirty="0">
                          <a:solidFill>
                            <a:schemeClr val="tx2"/>
                          </a:solidFill>
                        </a:rPr>
                        <a:t>Leadership: Management-driven</a:t>
                      </a:r>
                    </a:p>
                  </a:txBody>
                  <a:tcPr/>
                </a:tc>
                <a:extLst>
                  <a:ext uri="{0D108BD9-81ED-4DB2-BD59-A6C34878D82A}">
                    <a16:rowId xmlns:a16="http://schemas.microsoft.com/office/drawing/2014/main" val="2418326635"/>
                  </a:ext>
                </a:extLst>
              </a:tr>
              <a:tr h="370840">
                <a:tc>
                  <a:txBody>
                    <a:bodyPr/>
                    <a:lstStyle/>
                    <a:p>
                      <a:r>
                        <a:rPr lang="en-US" dirty="0">
                          <a:solidFill>
                            <a:schemeClr val="tx2"/>
                          </a:solidFill>
                        </a:rPr>
                        <a:t>Methods: Training, limited discretion, controls, penalties</a:t>
                      </a:r>
                    </a:p>
                  </a:txBody>
                  <a:tcPr/>
                </a:tc>
                <a:tc>
                  <a:txBody>
                    <a:bodyPr/>
                    <a:lstStyle/>
                    <a:p>
                      <a:r>
                        <a:rPr lang="en-US" dirty="0">
                          <a:solidFill>
                            <a:schemeClr val="tx2"/>
                          </a:solidFill>
                        </a:rPr>
                        <a:t>Methods: Education, leadership, accountability</a:t>
                      </a:r>
                    </a:p>
                  </a:txBody>
                  <a:tcPr/>
                </a:tc>
                <a:extLst>
                  <a:ext uri="{0D108BD9-81ED-4DB2-BD59-A6C34878D82A}">
                    <a16:rowId xmlns:a16="http://schemas.microsoft.com/office/drawing/2014/main" val="2425574140"/>
                  </a:ext>
                </a:extLst>
              </a:tr>
              <a:tr h="370840">
                <a:tc>
                  <a:txBody>
                    <a:bodyPr/>
                    <a:lstStyle/>
                    <a:p>
                      <a:r>
                        <a:rPr lang="en-US" dirty="0">
                          <a:solidFill>
                            <a:schemeClr val="tx2"/>
                          </a:solidFill>
                        </a:rPr>
                        <a:t>Behavior: Driven by material </a:t>
                      </a:r>
                    </a:p>
                    <a:p>
                      <a:r>
                        <a:rPr lang="en-US" dirty="0">
                          <a:solidFill>
                            <a:schemeClr val="tx2"/>
                          </a:solidFill>
                        </a:rPr>
                        <a:t>self-interest</a:t>
                      </a:r>
                    </a:p>
                  </a:txBody>
                  <a:tcPr/>
                </a:tc>
                <a:tc>
                  <a:txBody>
                    <a:bodyPr/>
                    <a:lstStyle/>
                    <a:p>
                      <a:r>
                        <a:rPr lang="en-US" dirty="0">
                          <a:solidFill>
                            <a:schemeClr val="tx2"/>
                          </a:solidFill>
                        </a:rPr>
                        <a:t>Behavior: Guided by humanistic ideals</a:t>
                      </a:r>
                    </a:p>
                  </a:txBody>
                  <a:tcPr/>
                </a:tc>
                <a:extLst>
                  <a:ext uri="{0D108BD9-81ED-4DB2-BD59-A6C34878D82A}">
                    <a16:rowId xmlns:a16="http://schemas.microsoft.com/office/drawing/2014/main" val="1151381783"/>
                  </a:ext>
                </a:extLst>
              </a:tr>
            </a:tbl>
          </a:graphicData>
        </a:graphic>
      </p:graphicFrame>
      <p:sp>
        <p:nvSpPr>
          <p:cNvPr id="3" name="TextBox 2">
            <a:extLst>
              <a:ext uri="{FF2B5EF4-FFF2-40B4-BE49-F238E27FC236}">
                <a16:creationId xmlns:a16="http://schemas.microsoft.com/office/drawing/2014/main" id="{01413FBB-0ED3-EAF8-6BD2-BBF6C4CEF73D}"/>
              </a:ext>
            </a:extLst>
          </p:cNvPr>
          <p:cNvSpPr txBox="1"/>
          <p:nvPr/>
        </p:nvSpPr>
        <p:spPr>
          <a:xfrm>
            <a:off x="1574324" y="5170206"/>
            <a:ext cx="4064000" cy="307777"/>
          </a:xfrm>
          <a:prstGeom prst="rect">
            <a:avLst/>
          </a:prstGeom>
          <a:noFill/>
        </p:spPr>
        <p:txBody>
          <a:bodyPr wrap="square" rtlCol="0">
            <a:spAutoFit/>
          </a:bodyPr>
          <a:lstStyle/>
          <a:p>
            <a:r>
              <a:rPr lang="en-US" sz="1400" i="1" dirty="0"/>
              <a:t>Adapted from Paine (1994)</a:t>
            </a:r>
          </a:p>
        </p:txBody>
      </p:sp>
    </p:spTree>
    <p:extLst>
      <p:ext uri="{BB962C8B-B14F-4D97-AF65-F5344CB8AC3E}">
        <p14:creationId xmlns:p14="http://schemas.microsoft.com/office/powerpoint/2010/main" val="3025914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noRot="1" noMove="1" noResize="1" noEditPoints="1" noAdjustHandles="1" noChangeArrowheads="1" noChangeShapeType="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latin typeface="Montserrat Black" panose="00000A00000000000000" pitchFamily="50" charset="0"/>
              </a:rPr>
              <a:t>Ethics of Public Health &amp; Administration</a:t>
            </a:r>
            <a:endParaRPr kumimoji="0" lang="en-US" sz="3600" b="0" i="0" u="none" strike="noStrike" kern="1200" cap="none" spc="0" normalizeH="0" baseline="0" noProof="0" dirty="0">
              <a:ln>
                <a:noFill/>
              </a:ln>
              <a:effectLst/>
              <a:uLnTx/>
              <a:uFillTx/>
              <a:latin typeface="Montserrat Black" panose="00000A00000000000000" pitchFamily="50" charset="0"/>
            </a:endParaRP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2" name="Rectangle: Rounded Corners 1">
            <a:extLst>
              <a:ext uri="{FF2B5EF4-FFF2-40B4-BE49-F238E27FC236}">
                <a16:creationId xmlns:a16="http://schemas.microsoft.com/office/drawing/2014/main" id="{E409D248-C66D-430D-5D1C-988A03FB489A}"/>
              </a:ext>
            </a:extLst>
          </p:cNvPr>
          <p:cNvSpPr/>
          <p:nvPr/>
        </p:nvSpPr>
        <p:spPr>
          <a:xfrm>
            <a:off x="2133600" y="1481666"/>
            <a:ext cx="3564467" cy="28241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dirty="0"/>
              <a:t>APHA Code of Ethics</a:t>
            </a:r>
            <a:endParaRPr lang="en-US" sz="1600" b="1" dirty="0"/>
          </a:p>
          <a:p>
            <a:pPr marL="342900" indent="-342900">
              <a:buAutoNum type="alphaUcPeriod"/>
            </a:pPr>
            <a:r>
              <a:rPr lang="en-US" sz="1600" dirty="0"/>
              <a:t>Professionalism and Trust</a:t>
            </a:r>
          </a:p>
          <a:p>
            <a:pPr marL="342900" indent="-342900">
              <a:buAutoNum type="alphaUcPeriod"/>
            </a:pPr>
            <a:r>
              <a:rPr lang="en-US" sz="1600" dirty="0"/>
              <a:t>Health and Safety</a:t>
            </a:r>
          </a:p>
          <a:p>
            <a:pPr marL="342900" indent="-342900">
              <a:buAutoNum type="alphaUcPeriod"/>
            </a:pPr>
            <a:r>
              <a:rPr lang="en-US" sz="1600" dirty="0"/>
              <a:t>Health Justice and Equity</a:t>
            </a:r>
          </a:p>
          <a:p>
            <a:pPr marL="342900" indent="-342900">
              <a:buAutoNum type="alphaUcPeriod"/>
            </a:pPr>
            <a:r>
              <a:rPr lang="en-US" sz="1600" dirty="0"/>
              <a:t>Interdependence and Solidarity</a:t>
            </a:r>
          </a:p>
          <a:p>
            <a:pPr marL="342900" indent="-342900">
              <a:buAutoNum type="alphaUcPeriod"/>
            </a:pPr>
            <a:r>
              <a:rPr lang="en-US" sz="1600" dirty="0"/>
              <a:t>Human Rights and Civil Liberties</a:t>
            </a:r>
          </a:p>
          <a:p>
            <a:pPr marL="342900" indent="-342900">
              <a:buAutoNum type="alphaUcPeriod"/>
            </a:pPr>
            <a:r>
              <a:rPr lang="en-US" sz="1600" dirty="0"/>
              <a:t>Inclusivity and Engagement</a:t>
            </a:r>
          </a:p>
        </p:txBody>
      </p:sp>
      <p:sp>
        <p:nvSpPr>
          <p:cNvPr id="3" name="Rectangle: Rounded Corners 2">
            <a:extLst>
              <a:ext uri="{FF2B5EF4-FFF2-40B4-BE49-F238E27FC236}">
                <a16:creationId xmlns:a16="http://schemas.microsoft.com/office/drawing/2014/main" id="{E3389629-A9D2-694E-3A81-26182BC86177}"/>
              </a:ext>
            </a:extLst>
          </p:cNvPr>
          <p:cNvSpPr/>
          <p:nvPr/>
        </p:nvSpPr>
        <p:spPr>
          <a:xfrm>
            <a:off x="6493933" y="1481665"/>
            <a:ext cx="3564467" cy="4868334"/>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ASPA Code of Ethics</a:t>
            </a:r>
            <a:endParaRPr lang="en-US" dirty="0"/>
          </a:p>
          <a:p>
            <a:pPr marL="342900" indent="-342900">
              <a:buAutoNum type="arabicPeriod"/>
            </a:pPr>
            <a:r>
              <a:rPr lang="en-US" sz="1600" dirty="0"/>
              <a:t>Advance the Public Interest</a:t>
            </a:r>
          </a:p>
          <a:p>
            <a:pPr marL="342900" indent="-342900">
              <a:buAutoNum type="arabicPeriod"/>
            </a:pPr>
            <a:r>
              <a:rPr lang="en-US" sz="1600" dirty="0"/>
              <a:t>Uphold the Constitution and the Law</a:t>
            </a:r>
          </a:p>
          <a:p>
            <a:pPr marL="342900" indent="-342900">
              <a:buAutoNum type="arabicPeriod"/>
            </a:pPr>
            <a:r>
              <a:rPr lang="en-US" sz="1600" dirty="0"/>
              <a:t>Promote democratic participation</a:t>
            </a:r>
          </a:p>
          <a:p>
            <a:pPr marL="342900" indent="-342900">
              <a:buAutoNum type="arabicPeriod"/>
            </a:pPr>
            <a:r>
              <a:rPr lang="en-US" sz="1600" dirty="0"/>
              <a:t>Strengthen social equity</a:t>
            </a:r>
          </a:p>
          <a:p>
            <a:pPr marL="342900" indent="-342900">
              <a:buAutoNum type="arabicPeriod"/>
            </a:pPr>
            <a:r>
              <a:rPr lang="en-US" sz="1600" dirty="0"/>
              <a:t>Fully inform and advise</a:t>
            </a:r>
          </a:p>
          <a:p>
            <a:pPr marL="342900" indent="-342900">
              <a:buAutoNum type="arabicPeriod"/>
            </a:pPr>
            <a:r>
              <a:rPr lang="en-US" sz="1600" dirty="0"/>
              <a:t>Demonstrate personal integrity</a:t>
            </a:r>
          </a:p>
          <a:p>
            <a:pPr marL="342900" indent="-342900">
              <a:buAutoNum type="arabicPeriod"/>
            </a:pPr>
            <a:r>
              <a:rPr lang="en-US" sz="1600" dirty="0"/>
              <a:t>Promote ethical organizations</a:t>
            </a:r>
          </a:p>
          <a:p>
            <a:pPr marL="342900" indent="-342900">
              <a:buAutoNum type="arabicPeriod"/>
            </a:pPr>
            <a:r>
              <a:rPr lang="en-US" sz="1600" dirty="0"/>
              <a:t>Advance professional excellence</a:t>
            </a:r>
          </a:p>
          <a:p>
            <a:pPr marL="342900" indent="-342900" algn="ctr">
              <a:buAutoNum type="arabicPeriod"/>
            </a:pPr>
            <a:endParaRPr lang="en-US" dirty="0"/>
          </a:p>
          <a:p>
            <a:pPr marL="342900" indent="-342900" algn="ctr">
              <a:buAutoNum type="arabicPeriod"/>
            </a:pPr>
            <a:endParaRPr lang="en-US" dirty="0"/>
          </a:p>
        </p:txBody>
      </p:sp>
      <p:sp>
        <p:nvSpPr>
          <p:cNvPr id="5" name="Rectangle: Rounded Corners 4">
            <a:extLst>
              <a:ext uri="{FF2B5EF4-FFF2-40B4-BE49-F238E27FC236}">
                <a16:creationId xmlns:a16="http://schemas.microsoft.com/office/drawing/2014/main" id="{E0F157D0-70ED-C6F0-DCE6-B730A4D37964}"/>
              </a:ext>
            </a:extLst>
          </p:cNvPr>
          <p:cNvSpPr/>
          <p:nvPr/>
        </p:nvSpPr>
        <p:spPr>
          <a:xfrm>
            <a:off x="2133600" y="4499504"/>
            <a:ext cx="3564467" cy="1850495"/>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dirty="0"/>
              <a:t>DHSS Values</a:t>
            </a:r>
            <a:endParaRPr lang="en-US" sz="1600" b="1" dirty="0"/>
          </a:p>
          <a:p>
            <a:pPr algn="ctr"/>
            <a:r>
              <a:rPr lang="en-US" sz="1600" dirty="0"/>
              <a:t>Excellence</a:t>
            </a:r>
          </a:p>
          <a:p>
            <a:pPr algn="ctr"/>
            <a:r>
              <a:rPr lang="en-US" sz="1600" dirty="0"/>
              <a:t>Collaboration</a:t>
            </a:r>
          </a:p>
          <a:p>
            <a:pPr algn="ctr"/>
            <a:r>
              <a:rPr lang="en-US" sz="1600" dirty="0"/>
              <a:t>Access</a:t>
            </a:r>
          </a:p>
          <a:p>
            <a:pPr algn="ctr"/>
            <a:r>
              <a:rPr lang="en-US" sz="1600" dirty="0"/>
              <a:t>Integrity</a:t>
            </a:r>
          </a:p>
          <a:p>
            <a:pPr algn="ctr"/>
            <a:r>
              <a:rPr lang="en-US" sz="1600" dirty="0"/>
              <a:t>Accountability</a:t>
            </a:r>
          </a:p>
        </p:txBody>
      </p:sp>
    </p:spTree>
    <p:extLst>
      <p:ext uri="{BB962C8B-B14F-4D97-AF65-F5344CB8AC3E}">
        <p14:creationId xmlns:p14="http://schemas.microsoft.com/office/powerpoint/2010/main" val="4184402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9E730-F964-4C4B-A1EF-AD7B3E38A301}"/>
              </a:ext>
            </a:extLst>
          </p:cNvPr>
          <p:cNvSpPr/>
          <p:nvPr/>
        </p:nvSpPr>
        <p:spPr>
          <a:xfrm>
            <a:off x="0" y="0"/>
            <a:ext cx="12192000" cy="6858000"/>
          </a:xfrm>
          <a:prstGeom prst="rect">
            <a:avLst/>
          </a:prstGeom>
          <a:gradFill flip="none" rotWithShape="1">
            <a:gsLst>
              <a:gs pos="100000">
                <a:schemeClr val="accent6"/>
              </a:gs>
              <a:gs pos="0">
                <a:schemeClr val="accent1"/>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6+++++</a:t>
            </a:r>
          </a:p>
        </p:txBody>
      </p:sp>
      <p:sp>
        <p:nvSpPr>
          <p:cNvPr id="3" name="Rectangle 2">
            <a:extLst>
              <a:ext uri="{FF2B5EF4-FFF2-40B4-BE49-F238E27FC236}">
                <a16:creationId xmlns:a16="http://schemas.microsoft.com/office/drawing/2014/main" id="{AC8796EE-A06B-460B-AA0C-C8B6C686AB27}"/>
              </a:ext>
            </a:extLst>
          </p:cNvPr>
          <p:cNvSpPr/>
          <p:nvPr/>
        </p:nvSpPr>
        <p:spPr>
          <a:xfrm>
            <a:off x="609601" y="861134"/>
            <a:ext cx="10972798" cy="5430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 name="TextBox 3">
            <a:extLst>
              <a:ext uri="{FF2B5EF4-FFF2-40B4-BE49-F238E27FC236}">
                <a16:creationId xmlns:a16="http://schemas.microsoft.com/office/drawing/2014/main" id="{402D7909-738A-44C9-BC28-8609EFD38B0A}"/>
              </a:ext>
            </a:extLst>
          </p:cNvPr>
          <p:cNvSpPr txBox="1"/>
          <p:nvPr/>
        </p:nvSpPr>
        <p:spPr>
          <a:xfrm>
            <a:off x="1049264" y="3584592"/>
            <a:ext cx="10115270" cy="861774"/>
          </a:xfrm>
          <a:prstGeom prst="rect">
            <a:avLst/>
          </a:prstGeom>
          <a:noFill/>
        </p:spPr>
        <p:txBody>
          <a:bodyPr wrap="none" rtlCol="0">
            <a:spAutoFit/>
          </a:bodyPr>
          <a:lstStyle/>
          <a:p>
            <a:pPr algn="ctr"/>
            <a:r>
              <a:rPr lang="en-MY" sz="5000" dirty="0">
                <a:latin typeface="+mj-lt"/>
              </a:rPr>
              <a:t>Local Public Health Civics 101</a:t>
            </a:r>
          </a:p>
        </p:txBody>
      </p:sp>
      <p:sp>
        <p:nvSpPr>
          <p:cNvPr id="5" name="TextBox 4">
            <a:extLst>
              <a:ext uri="{FF2B5EF4-FFF2-40B4-BE49-F238E27FC236}">
                <a16:creationId xmlns:a16="http://schemas.microsoft.com/office/drawing/2014/main" id="{80AC7DBD-DCDC-4B04-B1F4-83DB71F72AAA}"/>
              </a:ext>
            </a:extLst>
          </p:cNvPr>
          <p:cNvSpPr txBox="1"/>
          <p:nvPr/>
        </p:nvSpPr>
        <p:spPr>
          <a:xfrm>
            <a:off x="1773372" y="4442606"/>
            <a:ext cx="8645316" cy="369332"/>
          </a:xfrm>
          <a:prstGeom prst="rect">
            <a:avLst/>
          </a:prstGeom>
          <a:noFill/>
        </p:spPr>
        <p:txBody>
          <a:bodyPr wrap="none" rtlCol="0">
            <a:spAutoFit/>
          </a:bodyPr>
          <a:lstStyle/>
          <a:p>
            <a:pPr algn="ctr"/>
            <a:r>
              <a:rPr lang="en-US" dirty="0"/>
              <a:t>A primer on the political nuts and bolts of Missouri’s public health system</a:t>
            </a:r>
            <a:endParaRPr lang="en-MY" dirty="0"/>
          </a:p>
        </p:txBody>
      </p:sp>
      <p:cxnSp>
        <p:nvCxnSpPr>
          <p:cNvPr id="7" name="Straight Connector 6">
            <a:extLst>
              <a:ext uri="{FF2B5EF4-FFF2-40B4-BE49-F238E27FC236}">
                <a16:creationId xmlns:a16="http://schemas.microsoft.com/office/drawing/2014/main" id="{30FB821F-F3CC-4636-8DAC-DC7A3795EFA2}"/>
              </a:ext>
            </a:extLst>
          </p:cNvPr>
          <p:cNvCxnSpPr>
            <a:cxnSpLocks/>
          </p:cNvCxnSpPr>
          <p:nvPr/>
        </p:nvCxnSpPr>
        <p:spPr>
          <a:xfrm>
            <a:off x="2460171" y="4988849"/>
            <a:ext cx="723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8259AB7-BDCA-4A6C-A18A-B9F81CDC0816}"/>
              </a:ext>
            </a:extLst>
          </p:cNvPr>
          <p:cNvSpPr txBox="1"/>
          <p:nvPr/>
        </p:nvSpPr>
        <p:spPr>
          <a:xfrm>
            <a:off x="4743548" y="5168383"/>
            <a:ext cx="2715808" cy="646331"/>
          </a:xfrm>
          <a:prstGeom prst="rect">
            <a:avLst/>
          </a:prstGeom>
          <a:noFill/>
        </p:spPr>
        <p:txBody>
          <a:bodyPr wrap="none" rtlCol="0">
            <a:spAutoFit/>
          </a:bodyPr>
          <a:lstStyle/>
          <a:p>
            <a:pPr algn="ctr"/>
            <a:r>
              <a:rPr lang="en-US" dirty="0"/>
              <a:t>Daniel Bogle</a:t>
            </a:r>
          </a:p>
          <a:p>
            <a:pPr algn="ctr"/>
            <a:r>
              <a:rPr lang="en-US" dirty="0"/>
              <a:t>Health Policy Director</a:t>
            </a:r>
            <a:endParaRPr lang="en-MY"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12908" y="-153211"/>
            <a:ext cx="3587965" cy="3587965"/>
          </a:xfrm>
          <a:prstGeom prst="rect">
            <a:avLst/>
          </a:prstGeom>
        </p:spPr>
      </p:pic>
    </p:spTree>
    <p:extLst>
      <p:ext uri="{BB962C8B-B14F-4D97-AF65-F5344CB8AC3E}">
        <p14:creationId xmlns:p14="http://schemas.microsoft.com/office/powerpoint/2010/main" val="2563009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effectLst/>
                <a:uLnTx/>
                <a:uFillTx/>
                <a:latin typeface="Montserrat Black" panose="00000A00000000000000" pitchFamily="50" charset="0"/>
              </a:rPr>
              <a:t>Implementing Ethics in Organizations</a:t>
            </a:r>
          </a:p>
        </p:txBody>
      </p:sp>
      <p:sp>
        <p:nvSpPr>
          <p:cNvPr id="11" name="TextBox 3"/>
          <p:cNvSpPr txBox="1"/>
          <p:nvPr/>
        </p:nvSpPr>
        <p:spPr>
          <a:xfrm>
            <a:off x="938213" y="1605068"/>
            <a:ext cx="10515599" cy="54476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US" dirty="0"/>
              <a:t>Tangible actions to integrate ethics into government (including public health!):</a:t>
            </a:r>
          </a:p>
          <a:p>
            <a:pPr marL="742950" lvl="1" indent="-285750" fontAlgn="base">
              <a:buFont typeface="Arial" panose="020B0604020202020204" pitchFamily="34" charset="0"/>
              <a:buChar char="•"/>
            </a:pPr>
            <a:r>
              <a:rPr lang="en-US" dirty="0"/>
              <a:t>Write down your own organizational code of ethics and discuss them with employees.</a:t>
            </a:r>
          </a:p>
          <a:p>
            <a:pPr marL="742950" lvl="1" indent="-285750" fontAlgn="base">
              <a:buFont typeface="Arial" panose="020B0604020202020204" pitchFamily="34" charset="0"/>
              <a:buChar char="•"/>
            </a:pPr>
            <a:r>
              <a:rPr lang="en-US" dirty="0"/>
              <a:t>Written policies and procedures to ensure consistent and fair treatment of employees AND constituencies.</a:t>
            </a:r>
          </a:p>
          <a:p>
            <a:pPr marL="742950" lvl="1" indent="-285750" fontAlgn="base">
              <a:buFont typeface="Arial" panose="020B0604020202020204" pitchFamily="34" charset="0"/>
              <a:buChar char="•"/>
            </a:pPr>
            <a:r>
              <a:rPr lang="en-US" dirty="0"/>
              <a:t>Procedures that hold individuals and the organization accountable for conduct (supported by clear reporting of activities and accomplishments).</a:t>
            </a:r>
          </a:p>
          <a:p>
            <a:pPr marL="742950" lvl="1" indent="-285750" fontAlgn="base">
              <a:buFont typeface="Arial" panose="020B0604020202020204" pitchFamily="34" charset="0"/>
              <a:buChar char="•"/>
            </a:pPr>
            <a:r>
              <a:rPr lang="en-US" dirty="0"/>
              <a:t>Assessing the efficacy of policies, programs, and services.</a:t>
            </a:r>
          </a:p>
          <a:p>
            <a:pPr marL="742950" lvl="1" indent="-285750" fontAlgn="base">
              <a:buFont typeface="Arial" panose="020B0604020202020204" pitchFamily="34" charset="0"/>
              <a:buChar char="•"/>
            </a:pPr>
            <a:r>
              <a:rPr lang="en-US" dirty="0"/>
              <a:t>Encourage open expression of views by staff members and provide administrative channels for dissent.</a:t>
            </a:r>
          </a:p>
          <a:p>
            <a:pPr marL="742950" lvl="1" indent="-285750" fontAlgn="base">
              <a:buFont typeface="Arial" panose="020B0604020202020204" pitchFamily="34" charset="0"/>
              <a:buChar char="•"/>
            </a:pPr>
            <a:r>
              <a:rPr lang="en-US" dirty="0"/>
              <a:t>Assure due process and safeguards against reprisal (whistleblowing and otherwise).</a:t>
            </a:r>
          </a:p>
          <a:p>
            <a:pPr marL="742950" lvl="1" indent="-285750" fontAlgn="base">
              <a:buFont typeface="Arial" panose="020B0604020202020204" pitchFamily="34" charset="0"/>
              <a:buChar char="•"/>
            </a:pPr>
            <a:r>
              <a:rPr lang="en-US" dirty="0"/>
              <a:t>Promote competence and professionalism in the selection and promotion of employees and protect against biased, arbitrary, and capricious actions.</a:t>
            </a:r>
          </a:p>
          <a:p>
            <a:pPr marL="742950" lvl="1" indent="-285750" fontAlgn="base">
              <a:buFont typeface="Arial" panose="020B0604020202020204" pitchFamily="34" charset="0"/>
              <a:buChar char="•"/>
            </a:pPr>
            <a:r>
              <a:rPr lang="en-US" dirty="0"/>
              <a:t>Increase representativeness of public workforce.</a:t>
            </a:r>
          </a:p>
          <a:p>
            <a:pPr lvl="1" fontAlgn="base"/>
            <a:endParaRPr lang="en-US" dirty="0"/>
          </a:p>
          <a:p>
            <a:pPr lvl="1" fontAlgn="base"/>
            <a:endParaRPr lang="en-US" dirty="0"/>
          </a:p>
          <a:p>
            <a:pPr lvl="1" fontAlgn="base"/>
            <a:r>
              <a:rPr lang="en-US" sz="1200" i="1" dirty="0"/>
              <a:t>Some points derived from “IMPLEMENTING THE ASPA CODE OF ETHICS: Workbook and Assessment Guide”</a:t>
            </a:r>
          </a:p>
          <a:p>
            <a:pPr lvl="1" fontAlgn="base"/>
            <a:endParaRPr lang="en-US" sz="1200" i="1" dirty="0"/>
          </a:p>
          <a:p>
            <a:pPr marL="742950" lvl="1"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endParaRPr lang="en-US" dirty="0"/>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2970385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latin typeface="Montserrat Black" panose="00000A00000000000000" pitchFamily="50" charset="0"/>
              </a:rPr>
              <a:t>Written Administrative Policies</a:t>
            </a:r>
            <a:endParaRPr kumimoji="0" lang="en-US" sz="3600" b="0" i="0" u="none" strike="noStrike" kern="1200" cap="none" spc="0" normalizeH="0" baseline="0" noProof="0" dirty="0">
              <a:ln>
                <a:noFill/>
              </a:ln>
              <a:effectLst/>
              <a:uLnTx/>
              <a:uFillTx/>
              <a:latin typeface="Montserrat Black" panose="00000A00000000000000" pitchFamily="50" charset="0"/>
            </a:endParaRPr>
          </a:p>
        </p:txBody>
      </p:sp>
      <p:sp>
        <p:nvSpPr>
          <p:cNvPr id="11" name="TextBox 3"/>
          <p:cNvSpPr txBox="1"/>
          <p:nvPr/>
        </p:nvSpPr>
        <p:spPr>
          <a:xfrm>
            <a:off x="938213" y="1605068"/>
            <a:ext cx="10515599" cy="50783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US" dirty="0"/>
              <a:t>The case for why written administrative policies are important and useful.</a:t>
            </a:r>
          </a:p>
          <a:p>
            <a:pPr marL="285750" indent="-285750" fontAlgn="base">
              <a:buFont typeface="Arial" panose="020B0604020202020204" pitchFamily="34" charset="0"/>
              <a:buChar char="•"/>
            </a:pPr>
            <a:r>
              <a:rPr lang="en-US" dirty="0"/>
              <a:t>Administrative policies provide the baseline assumptions for how employees and constituencies are treated.</a:t>
            </a:r>
          </a:p>
          <a:p>
            <a:pPr marL="742950" lvl="1" indent="-285750" fontAlgn="base">
              <a:buFont typeface="Arial" panose="020B0604020202020204" pitchFamily="34" charset="0"/>
              <a:buChar char="•"/>
            </a:pPr>
            <a:r>
              <a:rPr lang="en-US" dirty="0"/>
              <a:t>Responsibility as a governmental entity to be fair and consistent. </a:t>
            </a:r>
          </a:p>
          <a:p>
            <a:pPr marL="742950" lvl="1" indent="-285750" fontAlgn="base">
              <a:buFont typeface="Arial" panose="020B0604020202020204" pitchFamily="34" charset="0"/>
              <a:buChar char="•"/>
            </a:pPr>
            <a:r>
              <a:rPr lang="en-US" dirty="0"/>
              <a:t>A standard process that reduces room for inconsistent or capricious treatment.</a:t>
            </a:r>
          </a:p>
          <a:p>
            <a:pPr marL="742950" lvl="1" indent="-285750" fontAlgn="base">
              <a:buFont typeface="Arial" panose="020B0604020202020204" pitchFamily="34" charset="0"/>
              <a:buChar char="•"/>
            </a:pPr>
            <a:r>
              <a:rPr lang="en-US" dirty="0"/>
              <a:t>Provides accountability and transparency for how decisions will be made.</a:t>
            </a:r>
          </a:p>
          <a:p>
            <a:pPr marL="742950" lvl="1" indent="-285750" fontAlgn="base">
              <a:buFont typeface="Arial" panose="020B0604020202020204" pitchFamily="34" charset="0"/>
              <a:buChar char="•"/>
            </a:pPr>
            <a:r>
              <a:rPr lang="en-US" dirty="0"/>
              <a:t>Helps create stability amidst leadership and staff turnover. </a:t>
            </a:r>
          </a:p>
          <a:p>
            <a:pPr marL="285750" indent="-285750" fontAlgn="base">
              <a:buFont typeface="Arial" panose="020B0604020202020204" pitchFamily="34" charset="0"/>
              <a:buChar char="•"/>
            </a:pPr>
            <a:r>
              <a:rPr lang="en-US" dirty="0"/>
              <a:t>Writing policies that align with federal and state laws can aid in compliance.</a:t>
            </a:r>
          </a:p>
          <a:p>
            <a:pPr marL="285750" indent="-285750" fontAlgn="base">
              <a:buFont typeface="Arial" panose="020B0604020202020204" pitchFamily="34" charset="0"/>
              <a:buChar char="•"/>
            </a:pPr>
            <a:r>
              <a:rPr lang="en-US" dirty="0"/>
              <a:t>There is, of course, the legal aspect:</a:t>
            </a:r>
          </a:p>
          <a:p>
            <a:pPr marL="742950" lvl="1" indent="-285750" fontAlgn="base">
              <a:buFont typeface="Arial" panose="020B0604020202020204" pitchFamily="34" charset="0"/>
              <a:buChar char="•"/>
            </a:pPr>
            <a:r>
              <a:rPr lang="en-US" dirty="0"/>
              <a:t>Adherence to a policy can guard you/your organization from scrutiny…</a:t>
            </a:r>
          </a:p>
          <a:p>
            <a:pPr marL="742950" lvl="1" indent="-285750" fontAlgn="base">
              <a:buFont typeface="Arial" panose="020B0604020202020204" pitchFamily="34" charset="0"/>
              <a:buChar char="•"/>
            </a:pPr>
            <a:r>
              <a:rPr lang="en-US" dirty="0"/>
              <a:t>…but not if it’s a bad policy or you didn’t follow the policy.</a:t>
            </a:r>
          </a:p>
          <a:p>
            <a:pPr marL="285750" indent="-285750" fontAlgn="base">
              <a:buFont typeface="Arial" panose="020B0604020202020204" pitchFamily="34" charset="0"/>
              <a:buChar char="•"/>
            </a:pPr>
            <a:r>
              <a:rPr lang="en-US" dirty="0"/>
              <a:t>The initial act of writing down policies can help you improve processes.</a:t>
            </a:r>
          </a:p>
          <a:p>
            <a:pPr marL="742950" lvl="1" indent="-285750" fontAlgn="base">
              <a:buFont typeface="Arial" panose="020B0604020202020204" pitchFamily="34" charset="0"/>
              <a:buChar char="•"/>
            </a:pPr>
            <a:r>
              <a:rPr lang="en-US" dirty="0"/>
              <a:t>Verbalizing what you do can reveal the strengths and weaknesses of your work.</a:t>
            </a:r>
          </a:p>
          <a:p>
            <a:pPr marL="742950" lvl="1" indent="-285750" fontAlgn="base">
              <a:buFont typeface="Arial" panose="020B0604020202020204" pitchFamily="34" charset="0"/>
              <a:buChar char="•"/>
            </a:pPr>
            <a:r>
              <a:rPr lang="en-US" dirty="0"/>
              <a:t>FLIP SIDE: if you have written policies already, make sure they are reassessed.</a:t>
            </a:r>
          </a:p>
          <a:p>
            <a:pPr marL="285750" indent="-285750" fontAlgn="base">
              <a:buFont typeface="Arial" panose="020B0604020202020204" pitchFamily="34" charset="0"/>
              <a:buChar char="•"/>
            </a:pPr>
            <a:r>
              <a:rPr lang="en-US" b="1" dirty="0"/>
              <a:t>ULTIMATELY: </a:t>
            </a:r>
            <a:r>
              <a:rPr lang="en-US" dirty="0"/>
              <a:t>Written policies protect the public good </a:t>
            </a:r>
            <a:r>
              <a:rPr lang="en-US" u="sng" dirty="0"/>
              <a:t>and</a:t>
            </a:r>
            <a:r>
              <a:rPr lang="en-US" dirty="0"/>
              <a:t> your organization.</a:t>
            </a:r>
          </a:p>
          <a:p>
            <a:pPr marL="742950" lvl="1" indent="-285750" fontAlgn="base">
              <a:buFont typeface="Arial" panose="020B0604020202020204" pitchFamily="34" charset="0"/>
              <a:buChar char="•"/>
            </a:pPr>
            <a:endParaRPr lang="en-US" dirty="0"/>
          </a:p>
          <a:p>
            <a:pPr marL="742950" lvl="1"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endParaRPr lang="en-US" dirty="0"/>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2307044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latin typeface="Montserrat Black" panose="00000A00000000000000" pitchFamily="50" charset="0"/>
              </a:rPr>
              <a:t>Stewardship of Resources</a:t>
            </a:r>
            <a:endParaRPr kumimoji="0" lang="en-US" sz="3600" b="0" i="0" u="none" strike="noStrike" kern="1200" cap="none" spc="0" normalizeH="0" baseline="0" noProof="0" dirty="0">
              <a:ln>
                <a:noFill/>
              </a:ln>
              <a:effectLst/>
              <a:uLnTx/>
              <a:uFillTx/>
              <a:latin typeface="Montserrat Black" panose="00000A00000000000000" pitchFamily="50" charset="0"/>
            </a:endParaRPr>
          </a:p>
        </p:txBody>
      </p:sp>
      <p:sp>
        <p:nvSpPr>
          <p:cNvPr id="11" name="TextBox 3"/>
          <p:cNvSpPr txBox="1"/>
          <p:nvPr/>
        </p:nvSpPr>
        <p:spPr>
          <a:xfrm>
            <a:off x="938213" y="1605068"/>
            <a:ext cx="10515599"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US" dirty="0"/>
              <a:t>Stewardship of public resources isn’t just a political talking point or jab (“My taxpayer dollars pay for your salary!”), it is a genuine ethical standard of public service.</a:t>
            </a:r>
          </a:p>
          <a:p>
            <a:pPr marL="285750" indent="-285750" fontAlgn="base">
              <a:buFont typeface="Arial" panose="020B0604020202020204" pitchFamily="34" charset="0"/>
              <a:buChar char="•"/>
            </a:pPr>
            <a:r>
              <a:rPr lang="en-US" dirty="0"/>
              <a:t>Elected officials and the public deserve to know that public resources are being used prudently, efficiently, and effectively.</a:t>
            </a:r>
          </a:p>
          <a:p>
            <a:pPr marL="285750" indent="-285750" fontAlgn="base">
              <a:buFont typeface="Arial" panose="020B0604020202020204" pitchFamily="34" charset="0"/>
              <a:buChar char="•"/>
            </a:pPr>
            <a:r>
              <a:rPr lang="en-US" dirty="0"/>
              <a:t>Three practical components of stewardship:</a:t>
            </a:r>
          </a:p>
          <a:p>
            <a:pPr marL="800100" lvl="1" indent="-342900" fontAlgn="base">
              <a:buFont typeface="+mj-lt"/>
              <a:buAutoNum type="arabicPeriod"/>
            </a:pPr>
            <a:r>
              <a:rPr lang="en-US" dirty="0"/>
              <a:t>Reporting and accountability of individual activities and accomplishments.</a:t>
            </a:r>
          </a:p>
          <a:p>
            <a:pPr marL="800100" lvl="1" indent="-342900" fontAlgn="base">
              <a:buFont typeface="+mj-lt"/>
              <a:buAutoNum type="arabicPeriod"/>
            </a:pPr>
            <a:r>
              <a:rPr lang="en-US" dirty="0"/>
              <a:t>Evaluation of programmatic and organizational processes and outcomes.</a:t>
            </a:r>
          </a:p>
          <a:p>
            <a:pPr marL="1257300" lvl="2" indent="-342900" fontAlgn="base">
              <a:buFont typeface="Arial" panose="020B0604020202020204" pitchFamily="34" charset="0"/>
              <a:buChar char="•"/>
            </a:pPr>
            <a:r>
              <a:rPr lang="en-US" dirty="0"/>
              <a:t>Ex. QI, policy evaluation, strategic planning/SHA/SHIP, accreditation. </a:t>
            </a:r>
          </a:p>
          <a:p>
            <a:pPr marL="1257300" lvl="2" indent="-342900" fontAlgn="base">
              <a:buFont typeface="Arial" panose="020B0604020202020204" pitchFamily="34" charset="0"/>
              <a:buChar char="•"/>
            </a:pPr>
            <a:r>
              <a:rPr lang="en-US" dirty="0"/>
              <a:t>QI frameworks provide tools for evaluating, improving, and reporting on impacts.</a:t>
            </a:r>
          </a:p>
          <a:p>
            <a:pPr marL="800100" lvl="1" indent="-342900" fontAlgn="base">
              <a:buFont typeface="+mj-lt"/>
              <a:buAutoNum type="arabicPeriod"/>
            </a:pPr>
            <a:r>
              <a:rPr lang="en-US" dirty="0"/>
              <a:t>Compliance and monitoring for federal, state, and local uses of funds.</a:t>
            </a:r>
          </a:p>
          <a:p>
            <a:pPr lvl="2" fontAlgn="base"/>
            <a:endParaRPr lang="en-US" dirty="0"/>
          </a:p>
          <a:p>
            <a:pPr marL="742950" lvl="1"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endParaRPr lang="en-US" dirty="0"/>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2197654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07CD331-6A43-4FC7-8D2B-424971692039}"/>
              </a:ext>
            </a:extLst>
          </p:cNvPr>
          <p:cNvSpPr/>
          <p:nvPr/>
        </p:nvSpPr>
        <p:spPr>
          <a:xfrm>
            <a:off x="1505038" y="678466"/>
            <a:ext cx="5524934" cy="55249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7" name="Oval 6">
            <a:extLst>
              <a:ext uri="{FF2B5EF4-FFF2-40B4-BE49-F238E27FC236}">
                <a16:creationId xmlns:a16="http://schemas.microsoft.com/office/drawing/2014/main" id="{889EF94B-22D4-4677-9F3C-17BCA38BBF64}"/>
              </a:ext>
            </a:extLst>
          </p:cNvPr>
          <p:cNvSpPr/>
          <p:nvPr/>
        </p:nvSpPr>
        <p:spPr>
          <a:xfrm>
            <a:off x="1386257" y="644699"/>
            <a:ext cx="1809745" cy="1809745"/>
          </a:xfrm>
          <a:prstGeom prst="ellipse">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6600" b="0" i="0" u="none" strike="noStrike" kern="1200" cap="none" spc="0" normalizeH="0" baseline="0" noProof="0" dirty="0">
              <a:ln>
                <a:noFill/>
              </a:ln>
              <a:solidFill>
                <a:srgbClr val="FFFFFF"/>
              </a:solidFill>
              <a:effectLst/>
              <a:uLnTx/>
              <a:uFillTx/>
              <a:latin typeface="Arial Black"/>
              <a:ea typeface="+mn-ea"/>
              <a:cs typeface="+mn-cs"/>
            </a:endParaRPr>
          </a:p>
        </p:txBody>
      </p:sp>
      <p:sp>
        <p:nvSpPr>
          <p:cNvPr id="2" name="TextBox 1"/>
          <p:cNvSpPr txBox="1"/>
          <p:nvPr/>
        </p:nvSpPr>
        <p:spPr>
          <a:xfrm>
            <a:off x="1971411" y="3028425"/>
            <a:ext cx="480775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ontserrat Black" panose="00000A00000000000000" pitchFamily="50" charset="0"/>
              </a:rPr>
              <a:t>QUESTIONS?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1588" y="678466"/>
            <a:ext cx="1599082" cy="1599082"/>
          </a:xfrm>
          <a:prstGeom prst="rect">
            <a:avLst/>
          </a:prstGeom>
        </p:spPr>
      </p:pic>
      <p:sp>
        <p:nvSpPr>
          <p:cNvPr id="6" name="Oval 5">
            <a:extLst>
              <a:ext uri="{FF2B5EF4-FFF2-40B4-BE49-F238E27FC236}">
                <a16:creationId xmlns:a16="http://schemas.microsoft.com/office/drawing/2014/main" id="{6D641786-405A-4AA8-9484-5BC7E77F03E1}"/>
              </a:ext>
            </a:extLst>
          </p:cNvPr>
          <p:cNvSpPr/>
          <p:nvPr/>
        </p:nvSpPr>
        <p:spPr>
          <a:xfrm>
            <a:off x="7941045" y="4114717"/>
            <a:ext cx="433160" cy="433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9" name="Oval 8">
            <a:extLst>
              <a:ext uri="{FF2B5EF4-FFF2-40B4-BE49-F238E27FC236}">
                <a16:creationId xmlns:a16="http://schemas.microsoft.com/office/drawing/2014/main" id="{74069378-F53D-4139-9510-AABD0ABD2669}"/>
              </a:ext>
            </a:extLst>
          </p:cNvPr>
          <p:cNvSpPr/>
          <p:nvPr/>
        </p:nvSpPr>
        <p:spPr>
          <a:xfrm>
            <a:off x="7941045" y="4837569"/>
            <a:ext cx="433160" cy="433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0" name="Oval 9">
            <a:extLst>
              <a:ext uri="{FF2B5EF4-FFF2-40B4-BE49-F238E27FC236}">
                <a16:creationId xmlns:a16="http://schemas.microsoft.com/office/drawing/2014/main" id="{8D50AD2A-240C-44A0-9732-9034AF5389E5}"/>
              </a:ext>
            </a:extLst>
          </p:cNvPr>
          <p:cNvSpPr/>
          <p:nvPr/>
        </p:nvSpPr>
        <p:spPr>
          <a:xfrm>
            <a:off x="7941045" y="5617520"/>
            <a:ext cx="433160" cy="433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1" name="TextBox 10">
            <a:extLst>
              <a:ext uri="{FF2B5EF4-FFF2-40B4-BE49-F238E27FC236}">
                <a16:creationId xmlns:a16="http://schemas.microsoft.com/office/drawing/2014/main" id="{8199822C-EEB9-4DC2-856A-197BE8CFC72B}"/>
              </a:ext>
            </a:extLst>
          </p:cNvPr>
          <p:cNvSpPr txBox="1"/>
          <p:nvPr/>
        </p:nvSpPr>
        <p:spPr>
          <a:xfrm>
            <a:off x="8488347" y="4177408"/>
            <a:ext cx="3088460" cy="307777"/>
          </a:xfrm>
          <a:prstGeom prst="rect">
            <a:avLst/>
          </a:prstGeom>
          <a:noFill/>
        </p:spPr>
        <p:txBody>
          <a:bodyPr wrap="square" rtlCol="0">
            <a:spAutoFit/>
          </a:bodyPr>
          <a:lstStyle/>
          <a:p>
            <a:r>
              <a:rPr lang="en-US" sz="1400" dirty="0"/>
              <a:t>Daniel.Bogle@health.mo.gov</a:t>
            </a:r>
            <a:endParaRPr lang="en-MY" sz="1400" dirty="0"/>
          </a:p>
        </p:txBody>
      </p:sp>
      <p:sp>
        <p:nvSpPr>
          <p:cNvPr id="12" name="TextBox 11">
            <a:extLst>
              <a:ext uri="{FF2B5EF4-FFF2-40B4-BE49-F238E27FC236}">
                <a16:creationId xmlns:a16="http://schemas.microsoft.com/office/drawing/2014/main" id="{695E6BC4-A35A-481D-AF2A-006827736182}"/>
              </a:ext>
            </a:extLst>
          </p:cNvPr>
          <p:cNvSpPr txBox="1"/>
          <p:nvPr/>
        </p:nvSpPr>
        <p:spPr>
          <a:xfrm>
            <a:off x="8488347" y="4897464"/>
            <a:ext cx="1468672" cy="307777"/>
          </a:xfrm>
          <a:prstGeom prst="rect">
            <a:avLst/>
          </a:prstGeom>
          <a:noFill/>
        </p:spPr>
        <p:txBody>
          <a:bodyPr wrap="none" rtlCol="0">
            <a:spAutoFit/>
          </a:bodyPr>
          <a:lstStyle/>
          <a:p>
            <a:r>
              <a:rPr lang="en-US" sz="1400" dirty="0"/>
              <a:t>(573) 522-2843</a:t>
            </a:r>
            <a:endParaRPr lang="en-MY" sz="1400" dirty="0"/>
          </a:p>
        </p:txBody>
      </p:sp>
      <p:sp>
        <p:nvSpPr>
          <p:cNvPr id="13" name="TextBox 12">
            <a:extLst>
              <a:ext uri="{FF2B5EF4-FFF2-40B4-BE49-F238E27FC236}">
                <a16:creationId xmlns:a16="http://schemas.microsoft.com/office/drawing/2014/main" id="{A6B9FDDA-F042-43AE-A86B-DE6C8442F9D6}"/>
              </a:ext>
            </a:extLst>
          </p:cNvPr>
          <p:cNvSpPr txBox="1"/>
          <p:nvPr/>
        </p:nvSpPr>
        <p:spPr>
          <a:xfrm>
            <a:off x="8488347" y="5680211"/>
            <a:ext cx="1497526" cy="307777"/>
          </a:xfrm>
          <a:prstGeom prst="rect">
            <a:avLst/>
          </a:prstGeom>
          <a:noFill/>
        </p:spPr>
        <p:txBody>
          <a:bodyPr wrap="none" rtlCol="0">
            <a:spAutoFit/>
          </a:bodyPr>
          <a:lstStyle/>
          <a:p>
            <a:r>
              <a:rPr lang="en-US" sz="1400" dirty="0"/>
              <a:t>Health.Mo.Gov</a:t>
            </a:r>
            <a:endParaRPr lang="en-MY" sz="1400" dirty="0"/>
          </a:p>
        </p:txBody>
      </p:sp>
      <p:pic>
        <p:nvPicPr>
          <p:cNvPr id="14" name="Graphic 16">
            <a:extLst>
              <a:ext uri="{FF2B5EF4-FFF2-40B4-BE49-F238E27FC236}">
                <a16:creationId xmlns:a16="http://schemas.microsoft.com/office/drawing/2014/main" id="{91815F3E-273B-4402-9CBF-CBD18FAC1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7625" y="4241296"/>
            <a:ext cx="180000" cy="180000"/>
          </a:xfrm>
          <a:prstGeom prst="rect">
            <a:avLst/>
          </a:prstGeom>
        </p:spPr>
      </p:pic>
      <p:pic>
        <p:nvPicPr>
          <p:cNvPr id="15" name="Graphic 20">
            <a:extLst>
              <a:ext uri="{FF2B5EF4-FFF2-40B4-BE49-F238E27FC236}">
                <a16:creationId xmlns:a16="http://schemas.microsoft.com/office/drawing/2014/main" id="{9E2BFA22-ABD4-4E19-91D1-84A88B2F59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7625" y="4964149"/>
            <a:ext cx="180000" cy="180000"/>
          </a:xfrm>
          <a:prstGeom prst="rect">
            <a:avLst/>
          </a:prstGeom>
        </p:spPr>
      </p:pic>
      <p:pic>
        <p:nvPicPr>
          <p:cNvPr id="16" name="Graphic 534">
            <a:extLst>
              <a:ext uri="{FF2B5EF4-FFF2-40B4-BE49-F238E27FC236}">
                <a16:creationId xmlns:a16="http://schemas.microsoft.com/office/drawing/2014/main" id="{CDD5FF0F-9C20-45F6-9BBE-76AF48F105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59963" y="5736437"/>
            <a:ext cx="195323" cy="195323"/>
          </a:xfrm>
          <a:prstGeom prst="rect">
            <a:avLst/>
          </a:prstGeom>
        </p:spPr>
      </p:pic>
    </p:spTree>
    <p:extLst>
      <p:ext uri="{BB962C8B-B14F-4D97-AF65-F5344CB8AC3E}">
        <p14:creationId xmlns:p14="http://schemas.microsoft.com/office/powerpoint/2010/main" val="3542400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effectLst/>
                <a:uLnTx/>
                <a:uFillTx/>
                <a:latin typeface="Montserrat Black" panose="00000A00000000000000" pitchFamily="50" charset="0"/>
              </a:rPr>
              <a:t>References</a:t>
            </a:r>
          </a:p>
        </p:txBody>
      </p:sp>
      <p:sp>
        <p:nvSpPr>
          <p:cNvPr id="11" name="TextBox 3"/>
          <p:cNvSpPr txBox="1"/>
          <p:nvPr/>
        </p:nvSpPr>
        <p:spPr>
          <a:xfrm>
            <a:off x="938213" y="1605068"/>
            <a:ext cx="10966079" cy="458587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sz="1600" dirty="0"/>
              <a:t>Bowman, James S., and Jonathan P. West. </a:t>
            </a:r>
            <a:r>
              <a:rPr lang="en-US" sz="1600" i="1" dirty="0"/>
              <a:t>Public Service Ethics</a:t>
            </a:r>
            <a:r>
              <a:rPr lang="en-US" sz="1600" dirty="0"/>
              <a:t>. CQ Press, 2015.</a:t>
            </a:r>
          </a:p>
          <a:p>
            <a:pPr fontAlgn="base"/>
            <a:endParaRPr lang="en-US" sz="1600" dirty="0"/>
          </a:p>
          <a:p>
            <a:pPr fontAlgn="base"/>
            <a:r>
              <a:rPr lang="en-US" sz="1600" dirty="0"/>
              <a:t>"IMPLEMENTING THE ASPA CODE OF ETHICS: Workbook and Assessment Guide", ASPA, 22 Nov. 2015, </a:t>
            </a:r>
            <a:r>
              <a:rPr lang="en-US" sz="1600" dirty="0">
                <a:hlinkClick r:id="rId2"/>
              </a:rPr>
              <a:t>www.aspanet.org/Common/Uploaded%20files/ASPADocs/Resources/Ethics_Assessment_Guide.pdf</a:t>
            </a:r>
            <a:r>
              <a:rPr lang="en-US" sz="1600" dirty="0"/>
              <a:t> </a:t>
            </a:r>
          </a:p>
          <a:p>
            <a:pPr fontAlgn="base"/>
            <a:endParaRPr lang="en-US" sz="1600" dirty="0"/>
          </a:p>
          <a:p>
            <a:pPr fontAlgn="base"/>
            <a:r>
              <a:rPr lang="en-US" sz="1600" dirty="0"/>
              <a:t>"Local Public Health Agencies by Governance.“, Missouri Department of Health and Senior Services, </a:t>
            </a:r>
            <a:r>
              <a:rPr lang="en-US" sz="1600" dirty="0">
                <a:hlinkClick r:id="rId3"/>
              </a:rPr>
              <a:t>www.health.mo.gov/living/lpha/pdf/ColorMapLPHA.pdf</a:t>
            </a:r>
            <a:r>
              <a:rPr lang="en-US" sz="1600" dirty="0"/>
              <a:t>  </a:t>
            </a:r>
          </a:p>
          <a:p>
            <a:pPr fontAlgn="base"/>
            <a:endParaRPr lang="en-US" sz="1600" dirty="0"/>
          </a:p>
          <a:p>
            <a:pPr fontAlgn="base"/>
            <a:r>
              <a:rPr lang="en-US" sz="1600" dirty="0"/>
              <a:t>"Missouri Public Health Authority Toolkit.", Missouri Public Health Institute, May 2024, </a:t>
            </a:r>
          </a:p>
          <a:p>
            <a:pPr fontAlgn="base"/>
            <a:r>
              <a:rPr lang="en-US" sz="1600" dirty="0">
                <a:hlinkClick r:id="rId4"/>
              </a:rPr>
              <a:t>www.mophi.org/wp-content/uploads/2025/03/Missouri-Public-Health-Authority-Toolkit-1.pdf</a:t>
            </a:r>
            <a:r>
              <a:rPr lang="en-US" sz="1600" dirty="0"/>
              <a:t> </a:t>
            </a:r>
          </a:p>
          <a:p>
            <a:pPr fontAlgn="base"/>
            <a:endParaRPr lang="en-US" sz="1600" dirty="0"/>
          </a:p>
          <a:p>
            <a:pPr fontAlgn="base"/>
            <a:r>
              <a:rPr lang="en-US" sz="1600" dirty="0"/>
              <a:t>Paine, L. (1994). Managing for organizational integrity. </a:t>
            </a:r>
            <a:r>
              <a:rPr lang="en-US" sz="1600" i="1" dirty="0"/>
              <a:t>Harvard Business Review, 72, </a:t>
            </a:r>
            <a:r>
              <a:rPr lang="en-US" sz="1600" dirty="0"/>
              <a:t>106-117. </a:t>
            </a:r>
            <a:r>
              <a:rPr lang="en-US" sz="1600" dirty="0">
                <a:hlinkClick r:id="rId5"/>
              </a:rPr>
              <a:t>https://hbr.org/1994/03/managing-for-organizational-integrity</a:t>
            </a:r>
            <a:r>
              <a:rPr lang="en-US" sz="1600" dirty="0"/>
              <a:t>  </a:t>
            </a:r>
          </a:p>
          <a:p>
            <a:pPr fontAlgn="base"/>
            <a:endParaRPr lang="en-US" sz="1600" dirty="0"/>
          </a:p>
          <a:p>
            <a:pPr fontAlgn="base"/>
            <a:r>
              <a:rPr lang="en-US" sz="1600" dirty="0"/>
              <a:t>"Public Health Code of Ethics.", APHA, </a:t>
            </a:r>
          </a:p>
          <a:p>
            <a:pPr fontAlgn="base"/>
            <a:r>
              <a:rPr lang="en-US" sz="1600" dirty="0">
                <a:hlinkClick r:id="rId6"/>
              </a:rPr>
              <a:t>www.apha.org/-/media/files/pdf/membergroups/ethics/code_of_ethics.ashx</a:t>
            </a:r>
            <a:r>
              <a:rPr lang="en-US" sz="1600" dirty="0"/>
              <a:t> </a:t>
            </a:r>
          </a:p>
          <a:p>
            <a:pPr marL="742950" lvl="1"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endParaRPr lang="en-US" dirty="0"/>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2888443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hqprint">
            <a:extLst>
              <a:ext uri="{28A0092B-C50C-407E-A947-70E740481C1C}">
                <a14:useLocalDpi xmlns:a14="http://schemas.microsoft.com/office/drawing/2010/main" val="0"/>
              </a:ext>
            </a:extLst>
          </a:blip>
          <a:srcRect b="4973"/>
          <a:stretch/>
        </p:blipFill>
        <p:spPr>
          <a:xfrm>
            <a:off x="-7621" y="615552"/>
            <a:ext cx="12192000" cy="6518435"/>
          </a:xfrm>
          <a:prstGeom prst="rect">
            <a:avLst/>
          </a:prstGeom>
        </p:spPr>
      </p:pic>
      <p:cxnSp>
        <p:nvCxnSpPr>
          <p:cNvPr id="9" name="Straight Connector 8">
            <a:extLst>
              <a:ext uri="{FF2B5EF4-FFF2-40B4-BE49-F238E27FC236}">
                <a16:creationId xmlns:a16="http://schemas.microsoft.com/office/drawing/2014/main" id="{E39C3CFD-EB23-4635-B3F4-2CD31F890F56}"/>
              </a:ext>
            </a:extLst>
          </p:cNvPr>
          <p:cNvCxnSpPr>
            <a:cxnSpLocks/>
          </p:cNvCxnSpPr>
          <p:nvPr/>
        </p:nvCxnSpPr>
        <p:spPr>
          <a:xfrm>
            <a:off x="6088379" y="0"/>
            <a:ext cx="0" cy="20574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30624" y="1477493"/>
            <a:ext cx="6730753" cy="2692430"/>
          </a:xfrm>
          <a:prstGeom prst="rect">
            <a:avLst/>
          </a:prstGeom>
        </p:spPr>
      </p:pic>
      <p:sp>
        <p:nvSpPr>
          <p:cNvPr id="4" name="TextBox 4">
            <a:extLst>
              <a:ext uri="{FF2B5EF4-FFF2-40B4-BE49-F238E27FC236}">
                <a16:creationId xmlns:a16="http://schemas.microsoft.com/office/drawing/2014/main" id="{BEA45679-31F8-CD79-67C2-6FFC3966B731}"/>
              </a:ext>
            </a:extLst>
          </p:cNvPr>
          <p:cNvSpPr txBox="1"/>
          <p:nvPr/>
        </p:nvSpPr>
        <p:spPr>
          <a:xfrm>
            <a:off x="2054959" y="4398837"/>
            <a:ext cx="8075314" cy="492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algn="ctr">
              <a:spcBef>
                <a:spcPts val="0"/>
              </a:spcBef>
              <a:spcAft>
                <a:spcPts val="0"/>
              </a:spcAft>
            </a:pPr>
            <a:r>
              <a:rPr lang="en-US" sz="2600" b="1" dirty="0">
                <a:effectLst/>
                <a:latin typeface="+mj-lt"/>
                <a:ea typeface="Calibri" panose="020F0502020204030204" pitchFamily="34" charset="0"/>
                <a:cs typeface="Arial" panose="020B0604020202020204" pitchFamily="34" charset="0"/>
              </a:rPr>
              <a:t>PROMOTING HEALTH AND SAFETY</a:t>
            </a:r>
          </a:p>
        </p:txBody>
      </p:sp>
    </p:spTree>
    <p:extLst>
      <p:ext uri="{BB962C8B-B14F-4D97-AF65-F5344CB8AC3E}">
        <p14:creationId xmlns:p14="http://schemas.microsoft.com/office/powerpoint/2010/main" val="3590310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6D50A4-0377-44CA-80C2-EC92053EEA7F}"/>
              </a:ext>
            </a:extLst>
          </p:cNvPr>
          <p:cNvSpPr/>
          <p:nvPr/>
        </p:nvSpPr>
        <p:spPr>
          <a:xfrm>
            <a:off x="5792157" y="2695574"/>
            <a:ext cx="6399843" cy="1466850"/>
          </a:xfrm>
          <a:custGeom>
            <a:avLst/>
            <a:gdLst>
              <a:gd name="connsiteX0" fmla="*/ 0 w 6399843"/>
              <a:gd name="connsiteY0" fmla="*/ 0 h 1466850"/>
              <a:gd name="connsiteX1" fmla="*/ 6399843 w 6399843"/>
              <a:gd name="connsiteY1" fmla="*/ 0 h 1466850"/>
              <a:gd name="connsiteX2" fmla="*/ 6399843 w 6399843"/>
              <a:gd name="connsiteY2" fmla="*/ 1466850 h 1466850"/>
              <a:gd name="connsiteX3" fmla="*/ 0 w 6399843"/>
              <a:gd name="connsiteY3" fmla="*/ 1466850 h 1466850"/>
              <a:gd name="connsiteX4" fmla="*/ 0 w 6399843"/>
              <a:gd name="connsiteY4" fmla="*/ 0 h 1466850"/>
              <a:gd name="connsiteX0" fmla="*/ 714375 w 6399843"/>
              <a:gd name="connsiteY0" fmla="*/ 0 h 1466850"/>
              <a:gd name="connsiteX1" fmla="*/ 6399843 w 6399843"/>
              <a:gd name="connsiteY1" fmla="*/ 0 h 1466850"/>
              <a:gd name="connsiteX2" fmla="*/ 6399843 w 6399843"/>
              <a:gd name="connsiteY2" fmla="*/ 1466850 h 1466850"/>
              <a:gd name="connsiteX3" fmla="*/ 0 w 6399843"/>
              <a:gd name="connsiteY3" fmla="*/ 1466850 h 1466850"/>
              <a:gd name="connsiteX4" fmla="*/ 714375 w 6399843"/>
              <a:gd name="connsiteY4" fmla="*/ 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843" h="1466850">
                <a:moveTo>
                  <a:pt x="714375" y="0"/>
                </a:moveTo>
                <a:lnTo>
                  <a:pt x="6399843" y="0"/>
                </a:lnTo>
                <a:lnTo>
                  <a:pt x="6399843" y="1466850"/>
                </a:lnTo>
                <a:lnTo>
                  <a:pt x="0" y="1466850"/>
                </a:lnTo>
                <a:lnTo>
                  <a:pt x="71437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 name="TextBox 3">
            <a:extLst>
              <a:ext uri="{FF2B5EF4-FFF2-40B4-BE49-F238E27FC236}">
                <a16:creationId xmlns:a16="http://schemas.microsoft.com/office/drawing/2014/main" id="{054A8B51-5705-46BB-8B1A-A403A0996C04}"/>
              </a:ext>
            </a:extLst>
          </p:cNvPr>
          <p:cNvSpPr txBox="1"/>
          <p:nvPr/>
        </p:nvSpPr>
        <p:spPr>
          <a:xfrm>
            <a:off x="6487442" y="3244332"/>
            <a:ext cx="3494867" cy="369332"/>
          </a:xfrm>
          <a:prstGeom prst="rect">
            <a:avLst/>
          </a:prstGeom>
          <a:noFill/>
        </p:spPr>
        <p:txBody>
          <a:bodyPr wrap="none" rtlCol="0">
            <a:spAutoFit/>
          </a:bodyPr>
          <a:lstStyle/>
          <a:p>
            <a:r>
              <a:rPr lang="en-MY" dirty="0"/>
              <a:t>Why are we the way we are?</a:t>
            </a:r>
          </a:p>
        </p:txBody>
      </p:sp>
      <p:sp>
        <p:nvSpPr>
          <p:cNvPr id="2" name="Rectangle 1">
            <a:extLst>
              <a:ext uri="{FF2B5EF4-FFF2-40B4-BE49-F238E27FC236}">
                <a16:creationId xmlns:a16="http://schemas.microsoft.com/office/drawing/2014/main" id="{E304B999-11F5-48F8-9EBF-C25C32C981ED}"/>
              </a:ext>
            </a:extLst>
          </p:cNvPr>
          <p:cNvSpPr/>
          <p:nvPr/>
        </p:nvSpPr>
        <p:spPr>
          <a:xfrm>
            <a:off x="438439" y="2828834"/>
            <a:ext cx="5353718" cy="1200329"/>
          </a:xfrm>
          <a:prstGeom prst="rect">
            <a:avLst/>
          </a:prstGeom>
        </p:spPr>
        <p:txBody>
          <a:bodyPr wrap="square">
            <a:spAutoFit/>
          </a:bodyPr>
          <a:lstStyle/>
          <a:p>
            <a:pPr algn="r"/>
            <a:r>
              <a:rPr lang="en-MY" sz="3600" dirty="0">
                <a:latin typeface="+mj-lt"/>
                <a:ea typeface="Open Sans Extrabold" panose="020B0906030804020204" pitchFamily="34" charset="0"/>
                <a:cs typeface="Open Sans Extrabold" panose="020B0906030804020204" pitchFamily="34" charset="0"/>
              </a:rPr>
              <a:t>Missouri’s Public</a:t>
            </a:r>
          </a:p>
          <a:p>
            <a:pPr algn="r"/>
            <a:r>
              <a:rPr lang="en-MY" sz="3600" dirty="0">
                <a:latin typeface="+mj-lt"/>
                <a:ea typeface="Open Sans Extrabold" panose="020B0906030804020204" pitchFamily="34" charset="0"/>
                <a:cs typeface="Open Sans Extrabold" panose="020B0906030804020204" pitchFamily="34" charset="0"/>
              </a:rPr>
              <a:t>Health System</a:t>
            </a:r>
          </a:p>
        </p:txBody>
      </p:sp>
    </p:spTree>
    <p:extLst>
      <p:ext uri="{BB962C8B-B14F-4D97-AF65-F5344CB8AC3E}">
        <p14:creationId xmlns:p14="http://schemas.microsoft.com/office/powerpoint/2010/main" val="2249227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1" y="34086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solidFill>
                  <a:schemeClr val="accent3"/>
                </a:solidFill>
                <a:latin typeface="Montserrat Black" panose="00000A00000000000000" pitchFamily="50" charset="0"/>
              </a:rPr>
              <a:t>Public Health System Structure</a:t>
            </a:r>
            <a:endParaRPr kumimoji="0" lang="en-US" sz="3600" b="0" i="0" u="none" strike="noStrike" kern="1200" cap="none" spc="0" normalizeH="0" baseline="0" noProof="0" dirty="0">
              <a:ln>
                <a:noFill/>
              </a:ln>
              <a:solidFill>
                <a:schemeClr val="accent3"/>
              </a:solidFill>
              <a:effectLst/>
              <a:uLnTx/>
              <a:uFillTx/>
              <a:latin typeface="Montserrat Black" panose="00000A00000000000000" pitchFamily="50" charset="0"/>
            </a:endParaRP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2" name="Rectangle: Rounded Corners 1">
            <a:extLst>
              <a:ext uri="{FF2B5EF4-FFF2-40B4-BE49-F238E27FC236}">
                <a16:creationId xmlns:a16="http://schemas.microsoft.com/office/drawing/2014/main" id="{50009A0D-1668-0C75-DC77-0922E1505C17}"/>
              </a:ext>
            </a:extLst>
          </p:cNvPr>
          <p:cNvSpPr/>
          <p:nvPr/>
        </p:nvSpPr>
        <p:spPr>
          <a:xfrm>
            <a:off x="3877068" y="1762737"/>
            <a:ext cx="3867324" cy="451063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AD0329E-0CA7-EDE8-E8AE-B56A13FF6B0F}"/>
              </a:ext>
            </a:extLst>
          </p:cNvPr>
          <p:cNvSpPr txBox="1"/>
          <p:nvPr/>
        </p:nvSpPr>
        <p:spPr>
          <a:xfrm>
            <a:off x="4156540" y="1273499"/>
            <a:ext cx="3308378" cy="338554"/>
          </a:xfrm>
          <a:prstGeom prst="rect">
            <a:avLst/>
          </a:prstGeom>
          <a:noFill/>
        </p:spPr>
        <p:txBody>
          <a:bodyPr wrap="square" rtlCol="0">
            <a:spAutoFit/>
          </a:bodyPr>
          <a:lstStyle/>
          <a:p>
            <a:pPr algn="ctr"/>
            <a:r>
              <a:rPr lang="en-US" sz="1600" dirty="0">
                <a:latin typeface="+mj-lt"/>
              </a:rPr>
              <a:t>Governmental Public Health</a:t>
            </a:r>
          </a:p>
        </p:txBody>
      </p:sp>
      <p:sp>
        <p:nvSpPr>
          <p:cNvPr id="5" name="Rectangle: Rounded Corners 4">
            <a:extLst>
              <a:ext uri="{FF2B5EF4-FFF2-40B4-BE49-F238E27FC236}">
                <a16:creationId xmlns:a16="http://schemas.microsoft.com/office/drawing/2014/main" id="{D02EA9F6-54EA-677E-2B66-A784094C86B1}"/>
              </a:ext>
            </a:extLst>
          </p:cNvPr>
          <p:cNvSpPr/>
          <p:nvPr/>
        </p:nvSpPr>
        <p:spPr>
          <a:xfrm>
            <a:off x="4208432" y="3368508"/>
            <a:ext cx="3204595" cy="46978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DHSS</a:t>
            </a:r>
          </a:p>
        </p:txBody>
      </p:sp>
      <p:sp>
        <p:nvSpPr>
          <p:cNvPr id="6" name="Rectangle: Rounded Corners 5">
            <a:extLst>
              <a:ext uri="{FF2B5EF4-FFF2-40B4-BE49-F238E27FC236}">
                <a16:creationId xmlns:a16="http://schemas.microsoft.com/office/drawing/2014/main" id="{3445D743-4A73-A5CC-98F7-2C15674BC123}"/>
              </a:ext>
            </a:extLst>
          </p:cNvPr>
          <p:cNvSpPr/>
          <p:nvPr/>
        </p:nvSpPr>
        <p:spPr>
          <a:xfrm>
            <a:off x="4208432" y="4553731"/>
            <a:ext cx="2301425" cy="46978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115 LPHAs</a:t>
            </a:r>
          </a:p>
        </p:txBody>
      </p:sp>
      <p:sp>
        <p:nvSpPr>
          <p:cNvPr id="7" name="TextBox 6">
            <a:extLst>
              <a:ext uri="{FF2B5EF4-FFF2-40B4-BE49-F238E27FC236}">
                <a16:creationId xmlns:a16="http://schemas.microsoft.com/office/drawing/2014/main" id="{5E5DED04-575E-7756-2F4F-48F57F74E888}"/>
              </a:ext>
            </a:extLst>
          </p:cNvPr>
          <p:cNvSpPr txBox="1"/>
          <p:nvPr/>
        </p:nvSpPr>
        <p:spPr>
          <a:xfrm>
            <a:off x="220231" y="1178894"/>
            <a:ext cx="3483825" cy="338554"/>
          </a:xfrm>
          <a:prstGeom prst="rect">
            <a:avLst/>
          </a:prstGeom>
          <a:noFill/>
        </p:spPr>
        <p:txBody>
          <a:bodyPr wrap="square" rtlCol="0">
            <a:spAutoFit/>
          </a:bodyPr>
          <a:lstStyle/>
          <a:p>
            <a:pPr algn="ctr"/>
            <a:r>
              <a:rPr lang="en-US" sz="1600" dirty="0"/>
              <a:t>Federal Governance</a:t>
            </a:r>
          </a:p>
        </p:txBody>
      </p:sp>
      <p:sp>
        <p:nvSpPr>
          <p:cNvPr id="9" name="Rectangle: Rounded Corners 8">
            <a:extLst>
              <a:ext uri="{FF2B5EF4-FFF2-40B4-BE49-F238E27FC236}">
                <a16:creationId xmlns:a16="http://schemas.microsoft.com/office/drawing/2014/main" id="{0B68910A-888E-309A-4AFA-79DE89CC7049}"/>
              </a:ext>
            </a:extLst>
          </p:cNvPr>
          <p:cNvSpPr/>
          <p:nvPr/>
        </p:nvSpPr>
        <p:spPr>
          <a:xfrm>
            <a:off x="220231" y="1645596"/>
            <a:ext cx="1675682" cy="469783"/>
          </a:xfrm>
          <a:prstGeom prst="roundRect">
            <a:avLst/>
          </a:prstGeom>
          <a:solidFill>
            <a:srgbClr val="C0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President</a:t>
            </a:r>
          </a:p>
        </p:txBody>
      </p:sp>
      <p:sp>
        <p:nvSpPr>
          <p:cNvPr id="10" name="Rectangle: Rounded Corners 9">
            <a:extLst>
              <a:ext uri="{FF2B5EF4-FFF2-40B4-BE49-F238E27FC236}">
                <a16:creationId xmlns:a16="http://schemas.microsoft.com/office/drawing/2014/main" id="{718CBD8C-2C91-69FD-33D9-0FDB4957DD4A}"/>
              </a:ext>
            </a:extLst>
          </p:cNvPr>
          <p:cNvSpPr/>
          <p:nvPr/>
        </p:nvSpPr>
        <p:spPr>
          <a:xfrm>
            <a:off x="4208433" y="2048345"/>
            <a:ext cx="3204595" cy="76531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HHS and </a:t>
            </a:r>
          </a:p>
          <a:p>
            <a:pPr algn="ctr"/>
            <a:r>
              <a:rPr lang="en-US" dirty="0"/>
              <a:t>Other Federal Agencies</a:t>
            </a:r>
          </a:p>
        </p:txBody>
      </p:sp>
      <p:sp>
        <p:nvSpPr>
          <p:cNvPr id="13" name="Rectangle: Rounded Corners 12">
            <a:extLst>
              <a:ext uri="{FF2B5EF4-FFF2-40B4-BE49-F238E27FC236}">
                <a16:creationId xmlns:a16="http://schemas.microsoft.com/office/drawing/2014/main" id="{95F86169-DFF7-E661-6E36-FAB86EAF1FE8}"/>
              </a:ext>
            </a:extLst>
          </p:cNvPr>
          <p:cNvSpPr/>
          <p:nvPr/>
        </p:nvSpPr>
        <p:spPr>
          <a:xfrm>
            <a:off x="2028374" y="1645596"/>
            <a:ext cx="1675682" cy="469783"/>
          </a:xfrm>
          <a:prstGeom prst="roundRect">
            <a:avLst/>
          </a:prstGeom>
          <a:solidFill>
            <a:srgbClr val="C0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Congress</a:t>
            </a:r>
          </a:p>
        </p:txBody>
      </p:sp>
      <p:sp>
        <p:nvSpPr>
          <p:cNvPr id="15" name="Rectangle: Rounded Corners 14">
            <a:extLst>
              <a:ext uri="{FF2B5EF4-FFF2-40B4-BE49-F238E27FC236}">
                <a16:creationId xmlns:a16="http://schemas.microsoft.com/office/drawing/2014/main" id="{29162442-35E7-D581-1CCD-664D98EB19CA}"/>
              </a:ext>
            </a:extLst>
          </p:cNvPr>
          <p:cNvSpPr/>
          <p:nvPr/>
        </p:nvSpPr>
        <p:spPr>
          <a:xfrm>
            <a:off x="220231" y="2898726"/>
            <a:ext cx="1675682" cy="469783"/>
          </a:xfrm>
          <a:prstGeom prst="roundRect">
            <a:avLst/>
          </a:prstGeom>
          <a:solidFill>
            <a:srgbClr val="C0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Governor</a:t>
            </a:r>
          </a:p>
        </p:txBody>
      </p:sp>
      <p:sp>
        <p:nvSpPr>
          <p:cNvPr id="16" name="Rectangle: Rounded Corners 15">
            <a:extLst>
              <a:ext uri="{FF2B5EF4-FFF2-40B4-BE49-F238E27FC236}">
                <a16:creationId xmlns:a16="http://schemas.microsoft.com/office/drawing/2014/main" id="{F68A3741-03E7-4916-48E1-3EA4D96A4061}"/>
              </a:ext>
            </a:extLst>
          </p:cNvPr>
          <p:cNvSpPr/>
          <p:nvPr/>
        </p:nvSpPr>
        <p:spPr>
          <a:xfrm>
            <a:off x="2028374" y="2898725"/>
            <a:ext cx="1675682" cy="469783"/>
          </a:xfrm>
          <a:prstGeom prst="roundRect">
            <a:avLst/>
          </a:prstGeom>
          <a:solidFill>
            <a:srgbClr val="C0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dirty="0"/>
              <a:t>General Assembly</a:t>
            </a:r>
          </a:p>
        </p:txBody>
      </p:sp>
      <p:sp>
        <p:nvSpPr>
          <p:cNvPr id="17" name="Rectangle: Rounded Corners 16">
            <a:extLst>
              <a:ext uri="{FF2B5EF4-FFF2-40B4-BE49-F238E27FC236}">
                <a16:creationId xmlns:a16="http://schemas.microsoft.com/office/drawing/2014/main" id="{C0405026-4E95-035D-2B3C-F8D9662A0EA6}"/>
              </a:ext>
            </a:extLst>
          </p:cNvPr>
          <p:cNvSpPr/>
          <p:nvPr/>
        </p:nvSpPr>
        <p:spPr>
          <a:xfrm>
            <a:off x="142613" y="1560164"/>
            <a:ext cx="3630672" cy="640646"/>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524FC22-826A-3620-2463-19EDE440EAC4}"/>
              </a:ext>
            </a:extLst>
          </p:cNvPr>
          <p:cNvSpPr/>
          <p:nvPr/>
        </p:nvSpPr>
        <p:spPr>
          <a:xfrm>
            <a:off x="142613" y="2813293"/>
            <a:ext cx="3630672" cy="640646"/>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D5C136E-14E2-F2EB-3278-E6CA853816EC}"/>
              </a:ext>
            </a:extLst>
          </p:cNvPr>
          <p:cNvSpPr txBox="1"/>
          <p:nvPr/>
        </p:nvSpPr>
        <p:spPr>
          <a:xfrm>
            <a:off x="154000" y="2425018"/>
            <a:ext cx="3483825" cy="338554"/>
          </a:xfrm>
          <a:prstGeom prst="rect">
            <a:avLst/>
          </a:prstGeom>
          <a:noFill/>
        </p:spPr>
        <p:txBody>
          <a:bodyPr wrap="square" rtlCol="0">
            <a:spAutoFit/>
          </a:bodyPr>
          <a:lstStyle/>
          <a:p>
            <a:pPr algn="ctr"/>
            <a:r>
              <a:rPr lang="en-US" sz="1600" dirty="0"/>
              <a:t>State Governance</a:t>
            </a:r>
          </a:p>
        </p:txBody>
      </p:sp>
      <p:sp>
        <p:nvSpPr>
          <p:cNvPr id="20" name="Rectangle: Rounded Corners 19">
            <a:extLst>
              <a:ext uri="{FF2B5EF4-FFF2-40B4-BE49-F238E27FC236}">
                <a16:creationId xmlns:a16="http://schemas.microsoft.com/office/drawing/2014/main" id="{6EDC7FA8-E65E-EBE2-5756-C48D1FCBC532}"/>
              </a:ext>
            </a:extLst>
          </p:cNvPr>
          <p:cNvSpPr/>
          <p:nvPr/>
        </p:nvSpPr>
        <p:spPr>
          <a:xfrm>
            <a:off x="220231" y="4018052"/>
            <a:ext cx="3483825" cy="469783"/>
          </a:xfrm>
          <a:prstGeom prst="roundRect">
            <a:avLst/>
          </a:prstGeom>
          <a:solidFill>
            <a:srgbClr val="C0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dirty="0"/>
              <a:t>Local Governing Body</a:t>
            </a:r>
          </a:p>
        </p:txBody>
      </p:sp>
      <p:cxnSp>
        <p:nvCxnSpPr>
          <p:cNvPr id="25" name="Connector: Curved 24">
            <a:extLst>
              <a:ext uri="{FF2B5EF4-FFF2-40B4-BE49-F238E27FC236}">
                <a16:creationId xmlns:a16="http://schemas.microsoft.com/office/drawing/2014/main" id="{D3689D7C-CD89-3473-0FB9-85E3CCAFE30B}"/>
              </a:ext>
            </a:extLst>
          </p:cNvPr>
          <p:cNvCxnSpPr>
            <a:cxnSpLocks/>
            <a:stCxn id="17" idx="3"/>
            <a:endCxn id="10" idx="1"/>
          </p:cNvCxnSpPr>
          <p:nvPr/>
        </p:nvCxnSpPr>
        <p:spPr>
          <a:xfrm>
            <a:off x="3773285" y="1880487"/>
            <a:ext cx="435148" cy="550513"/>
          </a:xfrm>
          <a:prstGeom prst="curved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61E4FE3C-9C9B-1F99-C467-33A6912C2CDA}"/>
              </a:ext>
            </a:extLst>
          </p:cNvPr>
          <p:cNvCxnSpPr>
            <a:cxnSpLocks/>
            <a:stCxn id="18" idx="3"/>
            <a:endCxn id="5" idx="1"/>
          </p:cNvCxnSpPr>
          <p:nvPr/>
        </p:nvCxnSpPr>
        <p:spPr>
          <a:xfrm>
            <a:off x="3773285" y="3133616"/>
            <a:ext cx="435147" cy="46978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a16="http://schemas.microsoft.com/office/drawing/2014/main" id="{B3810841-251B-D6CC-F2E3-84F663100295}"/>
              </a:ext>
            </a:extLst>
          </p:cNvPr>
          <p:cNvCxnSpPr>
            <a:cxnSpLocks/>
            <a:stCxn id="20" idx="3"/>
            <a:endCxn id="6" idx="1"/>
          </p:cNvCxnSpPr>
          <p:nvPr/>
        </p:nvCxnSpPr>
        <p:spPr>
          <a:xfrm>
            <a:off x="3704056" y="4252944"/>
            <a:ext cx="504376" cy="535679"/>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85EFD85F-B973-BCA3-B89B-7784CB46F1C0}"/>
              </a:ext>
            </a:extLst>
          </p:cNvPr>
          <p:cNvCxnSpPr>
            <a:cxnSpLocks/>
            <a:stCxn id="10" idx="2"/>
            <a:endCxn id="5" idx="0"/>
          </p:cNvCxnSpPr>
          <p:nvPr/>
        </p:nvCxnSpPr>
        <p:spPr>
          <a:xfrm rot="5400000">
            <a:off x="5533305" y="3091081"/>
            <a:ext cx="554853" cy="1"/>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F9993398-4775-0003-C30E-BD0742BF837C}"/>
              </a:ext>
            </a:extLst>
          </p:cNvPr>
          <p:cNvCxnSpPr>
            <a:cxnSpLocks/>
            <a:endCxn id="6" idx="0"/>
          </p:cNvCxnSpPr>
          <p:nvPr/>
        </p:nvCxnSpPr>
        <p:spPr>
          <a:xfrm rot="16200000" flipH="1">
            <a:off x="5001424" y="4196010"/>
            <a:ext cx="715440" cy="2"/>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4F0C35CD-976F-6AF8-B16F-651198224ABF}"/>
              </a:ext>
            </a:extLst>
          </p:cNvPr>
          <p:cNvSpPr/>
          <p:nvPr/>
        </p:nvSpPr>
        <p:spPr>
          <a:xfrm>
            <a:off x="6691765" y="5196365"/>
            <a:ext cx="2301425" cy="469783"/>
          </a:xfrm>
          <a:prstGeom prst="roundRect">
            <a:avLst/>
          </a:prstGeom>
          <a:solidFill>
            <a:schemeClr val="accent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dirty="0"/>
              <a:t>Area Agencies </a:t>
            </a:r>
          </a:p>
          <a:p>
            <a:pPr algn="ctr"/>
            <a:r>
              <a:rPr lang="en-US" sz="1600" dirty="0"/>
              <a:t>on Aging</a:t>
            </a:r>
          </a:p>
        </p:txBody>
      </p:sp>
      <p:cxnSp>
        <p:nvCxnSpPr>
          <p:cNvPr id="50" name="Connector: Elbow 49">
            <a:extLst>
              <a:ext uri="{FF2B5EF4-FFF2-40B4-BE49-F238E27FC236}">
                <a16:creationId xmlns:a16="http://schemas.microsoft.com/office/drawing/2014/main" id="{C19D5732-E2FF-7E31-CCE5-97510249DC80}"/>
              </a:ext>
            </a:extLst>
          </p:cNvPr>
          <p:cNvCxnSpPr>
            <a:cxnSpLocks/>
          </p:cNvCxnSpPr>
          <p:nvPr/>
        </p:nvCxnSpPr>
        <p:spPr>
          <a:xfrm rot="16200000" flipH="1">
            <a:off x="6414379" y="4285721"/>
            <a:ext cx="1355958" cy="46109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D8B4AAC9-D6DB-FE96-1724-8A1DDCAAF53C}"/>
              </a:ext>
            </a:extLst>
          </p:cNvPr>
          <p:cNvSpPr txBox="1"/>
          <p:nvPr/>
        </p:nvSpPr>
        <p:spPr>
          <a:xfrm>
            <a:off x="8276933" y="1273499"/>
            <a:ext cx="3308378" cy="584775"/>
          </a:xfrm>
          <a:prstGeom prst="rect">
            <a:avLst/>
          </a:prstGeom>
          <a:noFill/>
        </p:spPr>
        <p:txBody>
          <a:bodyPr wrap="square" rtlCol="0">
            <a:spAutoFit/>
          </a:bodyPr>
          <a:lstStyle/>
          <a:p>
            <a:pPr algn="ctr"/>
            <a:r>
              <a:rPr lang="en-US" sz="1600" dirty="0">
                <a:latin typeface="+mj-lt"/>
              </a:rPr>
              <a:t>Healthcare, Nonprofits,</a:t>
            </a:r>
          </a:p>
          <a:p>
            <a:pPr algn="ctr"/>
            <a:r>
              <a:rPr lang="en-US" sz="1600" dirty="0">
                <a:latin typeface="+mj-lt"/>
              </a:rPr>
              <a:t>And Other Agencies</a:t>
            </a:r>
          </a:p>
        </p:txBody>
      </p:sp>
      <p:sp>
        <p:nvSpPr>
          <p:cNvPr id="53" name="Rectangle: Rounded Corners 52">
            <a:extLst>
              <a:ext uri="{FF2B5EF4-FFF2-40B4-BE49-F238E27FC236}">
                <a16:creationId xmlns:a16="http://schemas.microsoft.com/office/drawing/2014/main" id="{A14CB1B8-303C-4E49-C195-4B3536879D44}"/>
              </a:ext>
            </a:extLst>
          </p:cNvPr>
          <p:cNvSpPr/>
          <p:nvPr/>
        </p:nvSpPr>
        <p:spPr>
          <a:xfrm>
            <a:off x="7527551" y="3370625"/>
            <a:ext cx="4084164" cy="46978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DSS, DMH, &amp; Other Agencies</a:t>
            </a:r>
          </a:p>
        </p:txBody>
      </p:sp>
      <p:sp>
        <p:nvSpPr>
          <p:cNvPr id="54" name="Rectangle: Rounded Corners 53">
            <a:extLst>
              <a:ext uri="{FF2B5EF4-FFF2-40B4-BE49-F238E27FC236}">
                <a16:creationId xmlns:a16="http://schemas.microsoft.com/office/drawing/2014/main" id="{3C3911DB-2CF5-DE77-90E5-AF4EA42FBB7E}"/>
              </a:ext>
            </a:extLst>
          </p:cNvPr>
          <p:cNvSpPr/>
          <p:nvPr/>
        </p:nvSpPr>
        <p:spPr>
          <a:xfrm>
            <a:off x="8315107" y="2176743"/>
            <a:ext cx="1584076" cy="469783"/>
          </a:xfrm>
          <a:prstGeom prst="roundRect">
            <a:avLst/>
          </a:prstGeom>
          <a:solidFill>
            <a:schemeClr val="accent4"/>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dirty="0"/>
              <a:t>Medical Facilities </a:t>
            </a:r>
          </a:p>
        </p:txBody>
      </p:sp>
      <p:sp>
        <p:nvSpPr>
          <p:cNvPr id="55" name="Rectangle: Rounded Corners 54">
            <a:extLst>
              <a:ext uri="{FF2B5EF4-FFF2-40B4-BE49-F238E27FC236}">
                <a16:creationId xmlns:a16="http://schemas.microsoft.com/office/drawing/2014/main" id="{AE6AB540-1BAD-4ADB-71E6-3F9687937DDF}"/>
              </a:ext>
            </a:extLst>
          </p:cNvPr>
          <p:cNvSpPr/>
          <p:nvPr/>
        </p:nvSpPr>
        <p:spPr>
          <a:xfrm>
            <a:off x="10027640" y="2182874"/>
            <a:ext cx="1584076" cy="469783"/>
          </a:xfrm>
          <a:prstGeom prst="roundRect">
            <a:avLst/>
          </a:prstGeom>
          <a:solidFill>
            <a:schemeClr val="accent4"/>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dirty="0"/>
              <a:t>Healthcare Professionals </a:t>
            </a:r>
          </a:p>
        </p:txBody>
      </p:sp>
      <p:sp>
        <p:nvSpPr>
          <p:cNvPr id="56" name="Rectangle: Rounded Corners 55">
            <a:extLst>
              <a:ext uri="{FF2B5EF4-FFF2-40B4-BE49-F238E27FC236}">
                <a16:creationId xmlns:a16="http://schemas.microsoft.com/office/drawing/2014/main" id="{BBE4728E-DB53-221C-CA85-ED320EC5D3E6}"/>
              </a:ext>
            </a:extLst>
          </p:cNvPr>
          <p:cNvSpPr/>
          <p:nvPr/>
        </p:nvSpPr>
        <p:spPr>
          <a:xfrm>
            <a:off x="8315107" y="2783962"/>
            <a:ext cx="1584075" cy="469783"/>
          </a:xfrm>
          <a:prstGeom prst="roundRect">
            <a:avLst/>
          </a:prstGeom>
          <a:solidFill>
            <a:schemeClr val="accent4"/>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Insurers </a:t>
            </a:r>
          </a:p>
        </p:txBody>
      </p:sp>
      <p:sp>
        <p:nvSpPr>
          <p:cNvPr id="57" name="Rectangle: Rounded Corners 56">
            <a:extLst>
              <a:ext uri="{FF2B5EF4-FFF2-40B4-BE49-F238E27FC236}">
                <a16:creationId xmlns:a16="http://schemas.microsoft.com/office/drawing/2014/main" id="{425C355F-9289-855F-E37F-E7B58823AAA9}"/>
              </a:ext>
            </a:extLst>
          </p:cNvPr>
          <p:cNvSpPr/>
          <p:nvPr/>
        </p:nvSpPr>
        <p:spPr>
          <a:xfrm>
            <a:off x="10027640" y="2778174"/>
            <a:ext cx="1584075" cy="469783"/>
          </a:xfrm>
          <a:prstGeom prst="roundRect">
            <a:avLst/>
          </a:prstGeom>
          <a:solidFill>
            <a:schemeClr val="accent4"/>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dirty="0"/>
              <a:t>Home Health </a:t>
            </a:r>
          </a:p>
        </p:txBody>
      </p:sp>
      <p:sp>
        <p:nvSpPr>
          <p:cNvPr id="58" name="Rectangle: Rounded Corners 57">
            <a:extLst>
              <a:ext uri="{FF2B5EF4-FFF2-40B4-BE49-F238E27FC236}">
                <a16:creationId xmlns:a16="http://schemas.microsoft.com/office/drawing/2014/main" id="{506025E8-B27D-5275-73CB-F1B742EADC8E}"/>
              </a:ext>
            </a:extLst>
          </p:cNvPr>
          <p:cNvSpPr/>
          <p:nvPr/>
        </p:nvSpPr>
        <p:spPr>
          <a:xfrm>
            <a:off x="10010368" y="4553731"/>
            <a:ext cx="1601347" cy="469783"/>
          </a:xfrm>
          <a:prstGeom prst="roundRect">
            <a:avLst/>
          </a:prstGeom>
          <a:solidFill>
            <a:schemeClr val="accent4"/>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CBOs </a:t>
            </a:r>
          </a:p>
        </p:txBody>
      </p:sp>
      <p:sp>
        <p:nvSpPr>
          <p:cNvPr id="59" name="Rectangle: Rounded Corners 58">
            <a:extLst>
              <a:ext uri="{FF2B5EF4-FFF2-40B4-BE49-F238E27FC236}">
                <a16:creationId xmlns:a16="http://schemas.microsoft.com/office/drawing/2014/main" id="{30783BFA-1957-CC63-405C-D065F279E1BE}"/>
              </a:ext>
            </a:extLst>
          </p:cNvPr>
          <p:cNvSpPr/>
          <p:nvPr/>
        </p:nvSpPr>
        <p:spPr>
          <a:xfrm>
            <a:off x="8315107" y="3971751"/>
            <a:ext cx="1556694" cy="469783"/>
          </a:xfrm>
          <a:prstGeom prst="roundRect">
            <a:avLst/>
          </a:prstGeom>
          <a:solidFill>
            <a:schemeClr val="accent4"/>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dirty="0"/>
              <a:t>Laboratories</a:t>
            </a:r>
          </a:p>
        </p:txBody>
      </p:sp>
      <p:sp>
        <p:nvSpPr>
          <p:cNvPr id="61" name="Rectangle: Rounded Corners 60">
            <a:extLst>
              <a:ext uri="{FF2B5EF4-FFF2-40B4-BE49-F238E27FC236}">
                <a16:creationId xmlns:a16="http://schemas.microsoft.com/office/drawing/2014/main" id="{4025A5CF-0592-7AEC-67D5-C5D8FF04044D}"/>
              </a:ext>
            </a:extLst>
          </p:cNvPr>
          <p:cNvSpPr/>
          <p:nvPr/>
        </p:nvSpPr>
        <p:spPr>
          <a:xfrm>
            <a:off x="10010368" y="3961280"/>
            <a:ext cx="1601347" cy="469783"/>
          </a:xfrm>
          <a:prstGeom prst="roundRect">
            <a:avLst/>
          </a:prstGeom>
          <a:solidFill>
            <a:schemeClr val="accent4"/>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dirty="0"/>
              <a:t>Institutes/</a:t>
            </a:r>
          </a:p>
          <a:p>
            <a:pPr algn="ctr"/>
            <a:r>
              <a:rPr lang="en-US" sz="1600" dirty="0"/>
              <a:t>Academia </a:t>
            </a:r>
          </a:p>
        </p:txBody>
      </p:sp>
      <p:sp>
        <p:nvSpPr>
          <p:cNvPr id="62" name="Rectangle: Rounded Corners 61">
            <a:extLst>
              <a:ext uri="{FF2B5EF4-FFF2-40B4-BE49-F238E27FC236}">
                <a16:creationId xmlns:a16="http://schemas.microsoft.com/office/drawing/2014/main" id="{234F7CEF-9129-FEB0-844A-05C3F7477688}"/>
              </a:ext>
            </a:extLst>
          </p:cNvPr>
          <p:cNvSpPr/>
          <p:nvPr/>
        </p:nvSpPr>
        <p:spPr>
          <a:xfrm>
            <a:off x="7527551" y="4555206"/>
            <a:ext cx="2344250" cy="46978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dirty="0"/>
              <a:t>Local Safety and Human Services</a:t>
            </a:r>
          </a:p>
        </p:txBody>
      </p:sp>
      <p:sp>
        <p:nvSpPr>
          <p:cNvPr id="67" name="Rectangle: Rounded Corners 66">
            <a:extLst>
              <a:ext uri="{FF2B5EF4-FFF2-40B4-BE49-F238E27FC236}">
                <a16:creationId xmlns:a16="http://schemas.microsoft.com/office/drawing/2014/main" id="{FCBEEDE8-9879-89B0-C5BB-7CA8DBE23FB3}"/>
              </a:ext>
            </a:extLst>
          </p:cNvPr>
          <p:cNvSpPr/>
          <p:nvPr/>
        </p:nvSpPr>
        <p:spPr>
          <a:xfrm>
            <a:off x="9163233" y="5194250"/>
            <a:ext cx="2448482" cy="469783"/>
          </a:xfrm>
          <a:prstGeom prst="roundRect">
            <a:avLst/>
          </a:prstGeom>
          <a:solidFill>
            <a:schemeClr val="accent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dirty="0"/>
              <a:t>Long-Term Care Facilities</a:t>
            </a:r>
          </a:p>
        </p:txBody>
      </p:sp>
      <p:sp>
        <p:nvSpPr>
          <p:cNvPr id="68" name="Rectangle: Rounded Corners 67">
            <a:extLst>
              <a:ext uri="{FF2B5EF4-FFF2-40B4-BE49-F238E27FC236}">
                <a16:creationId xmlns:a16="http://schemas.microsoft.com/office/drawing/2014/main" id="{55DC3EC7-E650-9C23-BD16-25FB0043BE38}"/>
              </a:ext>
            </a:extLst>
          </p:cNvPr>
          <p:cNvSpPr/>
          <p:nvPr/>
        </p:nvSpPr>
        <p:spPr>
          <a:xfrm>
            <a:off x="7446384" y="5797491"/>
            <a:ext cx="1546806" cy="46978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dirty="0"/>
              <a:t>Schools</a:t>
            </a:r>
          </a:p>
        </p:txBody>
      </p:sp>
      <p:sp>
        <p:nvSpPr>
          <p:cNvPr id="69" name="Rectangle: Rounded Corners 68">
            <a:extLst>
              <a:ext uri="{FF2B5EF4-FFF2-40B4-BE49-F238E27FC236}">
                <a16:creationId xmlns:a16="http://schemas.microsoft.com/office/drawing/2014/main" id="{94F06E2A-CF30-A63D-6E74-43E75EB93741}"/>
              </a:ext>
            </a:extLst>
          </p:cNvPr>
          <p:cNvSpPr/>
          <p:nvPr/>
        </p:nvSpPr>
        <p:spPr>
          <a:xfrm>
            <a:off x="9163233" y="5797491"/>
            <a:ext cx="2448482" cy="469783"/>
          </a:xfrm>
          <a:prstGeom prst="roundRect">
            <a:avLst/>
          </a:prstGeom>
          <a:solidFill>
            <a:schemeClr val="accent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dirty="0"/>
              <a:t>Foundations &amp; Associations</a:t>
            </a:r>
          </a:p>
        </p:txBody>
      </p:sp>
      <p:cxnSp>
        <p:nvCxnSpPr>
          <p:cNvPr id="23" name="Connector: Elbow 22">
            <a:extLst>
              <a:ext uri="{FF2B5EF4-FFF2-40B4-BE49-F238E27FC236}">
                <a16:creationId xmlns:a16="http://schemas.microsoft.com/office/drawing/2014/main" id="{B420D20E-A6C1-D2B5-4B92-7C54CF97717E}"/>
              </a:ext>
            </a:extLst>
          </p:cNvPr>
          <p:cNvCxnSpPr>
            <a:cxnSpLocks/>
          </p:cNvCxnSpPr>
          <p:nvPr/>
        </p:nvCxnSpPr>
        <p:spPr>
          <a:xfrm rot="5400000">
            <a:off x="1674747" y="3731365"/>
            <a:ext cx="554853" cy="1"/>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841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95E6-68CB-4DD6-9E75-CCFEFB42B719}"/>
              </a:ext>
            </a:extLst>
          </p:cNvPr>
          <p:cNvSpPr>
            <a:spLocks noGrp="1"/>
          </p:cNvSpPr>
          <p:nvPr>
            <p:ph type="title"/>
          </p:nvPr>
        </p:nvSpPr>
        <p:spPr/>
        <p:txBody>
          <a:bodyPr/>
          <a:lstStyle/>
          <a:p>
            <a:r>
              <a:rPr lang="en-US" dirty="0"/>
              <a:t>History of Missouri Public Health</a:t>
            </a:r>
          </a:p>
        </p:txBody>
      </p:sp>
      <p:cxnSp>
        <p:nvCxnSpPr>
          <p:cNvPr id="4" name="Straight Connector 3">
            <a:extLst>
              <a:ext uri="{FF2B5EF4-FFF2-40B4-BE49-F238E27FC236}">
                <a16:creationId xmlns:a16="http://schemas.microsoft.com/office/drawing/2014/main" id="{F6CF88BE-616C-4194-9493-E593F8D7ECF4}"/>
              </a:ext>
            </a:extLst>
          </p:cNvPr>
          <p:cNvCxnSpPr>
            <a:cxnSpLocks/>
          </p:cNvCxnSpPr>
          <p:nvPr/>
        </p:nvCxnSpPr>
        <p:spPr>
          <a:xfrm>
            <a:off x="3272277" y="1366071"/>
            <a:ext cx="9841" cy="5097073"/>
          </a:xfrm>
          <a:prstGeom prst="line">
            <a:avLst/>
          </a:prstGeom>
          <a:ln w="12700">
            <a:gradFill>
              <a:gsLst>
                <a:gs pos="1000">
                  <a:schemeClr val="tx1">
                    <a:lumMod val="10000"/>
                    <a:lumOff val="90000"/>
                    <a:alpha val="0"/>
                  </a:schemeClr>
                </a:gs>
                <a:gs pos="100000">
                  <a:schemeClr val="tx1">
                    <a:lumMod val="10000"/>
                    <a:lumOff val="90000"/>
                  </a:scheme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B17EE13-B97A-4610-A649-A1BAF1520A32}"/>
              </a:ext>
            </a:extLst>
          </p:cNvPr>
          <p:cNvSpPr txBox="1"/>
          <p:nvPr/>
        </p:nvSpPr>
        <p:spPr>
          <a:xfrm>
            <a:off x="3728975" y="2057195"/>
            <a:ext cx="60940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State Board of Health first established</a:t>
            </a:r>
          </a:p>
        </p:txBody>
      </p:sp>
      <p:sp>
        <p:nvSpPr>
          <p:cNvPr id="6" name="TextBox 5">
            <a:extLst>
              <a:ext uri="{FF2B5EF4-FFF2-40B4-BE49-F238E27FC236}">
                <a16:creationId xmlns:a16="http://schemas.microsoft.com/office/drawing/2014/main" id="{2E0523C2-773F-4F3C-A3FB-DC0619211601}"/>
              </a:ext>
            </a:extLst>
          </p:cNvPr>
          <p:cNvSpPr txBox="1"/>
          <p:nvPr/>
        </p:nvSpPr>
        <p:spPr>
          <a:xfrm>
            <a:off x="1361955" y="2055340"/>
            <a:ext cx="1482524" cy="3422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1883</a:t>
            </a:r>
          </a:p>
        </p:txBody>
      </p:sp>
      <p:sp>
        <p:nvSpPr>
          <p:cNvPr id="7" name="Oval 6">
            <a:extLst>
              <a:ext uri="{FF2B5EF4-FFF2-40B4-BE49-F238E27FC236}">
                <a16:creationId xmlns:a16="http://schemas.microsoft.com/office/drawing/2014/main" id="{E86B15CD-8574-4B0F-9E34-D901A7B02BE3}"/>
              </a:ext>
            </a:extLst>
          </p:cNvPr>
          <p:cNvSpPr/>
          <p:nvPr/>
        </p:nvSpPr>
        <p:spPr>
          <a:xfrm flipH="1">
            <a:off x="3187197" y="2148606"/>
            <a:ext cx="180000" cy="1800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8" name="TextBox 7">
            <a:extLst>
              <a:ext uri="{FF2B5EF4-FFF2-40B4-BE49-F238E27FC236}">
                <a16:creationId xmlns:a16="http://schemas.microsoft.com/office/drawing/2014/main" id="{2F6DBC14-8820-4570-B1CA-878508494082}"/>
              </a:ext>
            </a:extLst>
          </p:cNvPr>
          <p:cNvSpPr txBox="1"/>
          <p:nvPr/>
        </p:nvSpPr>
        <p:spPr>
          <a:xfrm>
            <a:off x="3728975" y="3563479"/>
            <a:ext cx="609407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Board of Health replaced by Division of Health in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Department of Public Health and Welfare</a:t>
            </a:r>
          </a:p>
        </p:txBody>
      </p:sp>
      <p:sp>
        <p:nvSpPr>
          <p:cNvPr id="9" name="TextBox 8">
            <a:extLst>
              <a:ext uri="{FF2B5EF4-FFF2-40B4-BE49-F238E27FC236}">
                <a16:creationId xmlns:a16="http://schemas.microsoft.com/office/drawing/2014/main" id="{8FECE7FC-5860-4FAB-B3BC-2E10CF71398F}"/>
              </a:ext>
            </a:extLst>
          </p:cNvPr>
          <p:cNvSpPr txBox="1"/>
          <p:nvPr/>
        </p:nvSpPr>
        <p:spPr>
          <a:xfrm>
            <a:off x="1361955" y="3628296"/>
            <a:ext cx="1482524" cy="3422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1945</a:t>
            </a:r>
          </a:p>
        </p:txBody>
      </p:sp>
      <p:sp>
        <p:nvSpPr>
          <p:cNvPr id="10" name="Oval 9">
            <a:extLst>
              <a:ext uri="{FF2B5EF4-FFF2-40B4-BE49-F238E27FC236}">
                <a16:creationId xmlns:a16="http://schemas.microsoft.com/office/drawing/2014/main" id="{21DF7632-05CF-4550-9D78-D4A89370570C}"/>
              </a:ext>
            </a:extLst>
          </p:cNvPr>
          <p:cNvSpPr/>
          <p:nvPr/>
        </p:nvSpPr>
        <p:spPr>
          <a:xfrm>
            <a:off x="3187197" y="2931141"/>
            <a:ext cx="180000" cy="180000"/>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13" name="Oval 12">
            <a:extLst>
              <a:ext uri="{FF2B5EF4-FFF2-40B4-BE49-F238E27FC236}">
                <a16:creationId xmlns:a16="http://schemas.microsoft.com/office/drawing/2014/main" id="{5B9AC03E-D264-4A18-A333-F34C675A1442}"/>
              </a:ext>
            </a:extLst>
          </p:cNvPr>
          <p:cNvSpPr/>
          <p:nvPr/>
        </p:nvSpPr>
        <p:spPr>
          <a:xfrm>
            <a:off x="3187197" y="3711126"/>
            <a:ext cx="180000" cy="180000"/>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14" name="TextBox 13">
            <a:extLst>
              <a:ext uri="{FF2B5EF4-FFF2-40B4-BE49-F238E27FC236}">
                <a16:creationId xmlns:a16="http://schemas.microsoft.com/office/drawing/2014/main" id="{3C6EF69A-2D35-4FAC-AE39-10E97182A5BE}"/>
              </a:ext>
            </a:extLst>
          </p:cNvPr>
          <p:cNvSpPr txBox="1"/>
          <p:nvPr/>
        </p:nvSpPr>
        <p:spPr>
          <a:xfrm>
            <a:off x="3742079" y="4410365"/>
            <a:ext cx="60940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Division of Health moved to Department of Social Services</a:t>
            </a:r>
          </a:p>
        </p:txBody>
      </p:sp>
      <p:sp>
        <p:nvSpPr>
          <p:cNvPr id="15" name="TextBox 14">
            <a:extLst>
              <a:ext uri="{FF2B5EF4-FFF2-40B4-BE49-F238E27FC236}">
                <a16:creationId xmlns:a16="http://schemas.microsoft.com/office/drawing/2014/main" id="{5B9DB499-B379-478F-9957-421F5D82083D}"/>
              </a:ext>
            </a:extLst>
          </p:cNvPr>
          <p:cNvSpPr txBox="1"/>
          <p:nvPr/>
        </p:nvSpPr>
        <p:spPr>
          <a:xfrm>
            <a:off x="1375059" y="4408510"/>
            <a:ext cx="1482524" cy="3422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1974</a:t>
            </a:r>
          </a:p>
        </p:txBody>
      </p:sp>
      <p:sp>
        <p:nvSpPr>
          <p:cNvPr id="16" name="Oval 15">
            <a:extLst>
              <a:ext uri="{FF2B5EF4-FFF2-40B4-BE49-F238E27FC236}">
                <a16:creationId xmlns:a16="http://schemas.microsoft.com/office/drawing/2014/main" id="{AF7EEA6C-CF1A-471C-927B-48C91AA953F1}"/>
              </a:ext>
            </a:extLst>
          </p:cNvPr>
          <p:cNvSpPr/>
          <p:nvPr/>
        </p:nvSpPr>
        <p:spPr>
          <a:xfrm>
            <a:off x="3187197" y="4456459"/>
            <a:ext cx="180000" cy="180000"/>
          </a:xfrm>
          <a:prstGeom prst="ellipse">
            <a:avLst/>
          </a:prstGeom>
          <a:solidFill>
            <a:schemeClr val="accent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17" name="TextBox 16">
            <a:extLst>
              <a:ext uri="{FF2B5EF4-FFF2-40B4-BE49-F238E27FC236}">
                <a16:creationId xmlns:a16="http://schemas.microsoft.com/office/drawing/2014/main" id="{C8C8A74D-C391-4AA0-918D-7782A4571A72}"/>
              </a:ext>
            </a:extLst>
          </p:cNvPr>
          <p:cNvSpPr txBox="1"/>
          <p:nvPr/>
        </p:nvSpPr>
        <p:spPr>
          <a:xfrm>
            <a:off x="3728975" y="5192900"/>
            <a:ext cx="60940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Department of Health created</a:t>
            </a:r>
          </a:p>
        </p:txBody>
      </p:sp>
      <p:sp>
        <p:nvSpPr>
          <p:cNvPr id="18" name="TextBox 17">
            <a:extLst>
              <a:ext uri="{FF2B5EF4-FFF2-40B4-BE49-F238E27FC236}">
                <a16:creationId xmlns:a16="http://schemas.microsoft.com/office/drawing/2014/main" id="{624D37F5-8CD3-496B-8F75-0482B5A054D7}"/>
              </a:ext>
            </a:extLst>
          </p:cNvPr>
          <p:cNvSpPr txBox="1"/>
          <p:nvPr/>
        </p:nvSpPr>
        <p:spPr>
          <a:xfrm>
            <a:off x="1361955" y="5191045"/>
            <a:ext cx="1482524" cy="3422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1985</a:t>
            </a:r>
          </a:p>
        </p:txBody>
      </p:sp>
      <p:sp>
        <p:nvSpPr>
          <p:cNvPr id="19" name="Oval 18">
            <a:extLst>
              <a:ext uri="{FF2B5EF4-FFF2-40B4-BE49-F238E27FC236}">
                <a16:creationId xmlns:a16="http://schemas.microsoft.com/office/drawing/2014/main" id="{3194C796-016C-4D70-969B-4FA17D8B184A}"/>
              </a:ext>
            </a:extLst>
          </p:cNvPr>
          <p:cNvSpPr/>
          <p:nvPr/>
        </p:nvSpPr>
        <p:spPr>
          <a:xfrm>
            <a:off x="3187197" y="5272594"/>
            <a:ext cx="180000" cy="180000"/>
          </a:xfrm>
          <a:prstGeom prst="ellipse">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20" name="TextBox 19">
            <a:extLst>
              <a:ext uri="{FF2B5EF4-FFF2-40B4-BE49-F238E27FC236}">
                <a16:creationId xmlns:a16="http://schemas.microsoft.com/office/drawing/2014/main" id="{D9EDFA84-E27E-4173-BDE2-83DC3BDA8332}"/>
              </a:ext>
            </a:extLst>
          </p:cNvPr>
          <p:cNvSpPr txBox="1"/>
          <p:nvPr/>
        </p:nvSpPr>
        <p:spPr>
          <a:xfrm>
            <a:off x="3728975" y="5975435"/>
            <a:ext cx="609407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Division of Aging transfers, creating the Department of Health and Senior Services</a:t>
            </a:r>
          </a:p>
        </p:txBody>
      </p:sp>
      <p:sp>
        <p:nvSpPr>
          <p:cNvPr id="21" name="TextBox 20">
            <a:extLst>
              <a:ext uri="{FF2B5EF4-FFF2-40B4-BE49-F238E27FC236}">
                <a16:creationId xmlns:a16="http://schemas.microsoft.com/office/drawing/2014/main" id="{91438C7F-5AD8-41FF-ADA0-3B4FE05BB741}"/>
              </a:ext>
            </a:extLst>
          </p:cNvPr>
          <p:cNvSpPr txBox="1"/>
          <p:nvPr/>
        </p:nvSpPr>
        <p:spPr>
          <a:xfrm>
            <a:off x="1361955" y="5973580"/>
            <a:ext cx="1482524" cy="3422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2001</a:t>
            </a:r>
          </a:p>
        </p:txBody>
      </p:sp>
      <p:sp>
        <p:nvSpPr>
          <p:cNvPr id="22" name="Oval 21">
            <a:extLst>
              <a:ext uri="{FF2B5EF4-FFF2-40B4-BE49-F238E27FC236}">
                <a16:creationId xmlns:a16="http://schemas.microsoft.com/office/drawing/2014/main" id="{47CD89F7-5F1C-4B68-9E3F-22AD1B67C385}"/>
              </a:ext>
            </a:extLst>
          </p:cNvPr>
          <p:cNvSpPr/>
          <p:nvPr/>
        </p:nvSpPr>
        <p:spPr>
          <a:xfrm>
            <a:off x="3104477" y="1278521"/>
            <a:ext cx="345440" cy="345440"/>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23" name="Oval 22">
            <a:extLst>
              <a:ext uri="{FF2B5EF4-FFF2-40B4-BE49-F238E27FC236}">
                <a16:creationId xmlns:a16="http://schemas.microsoft.com/office/drawing/2014/main" id="{84A71E60-873C-49C5-8023-593A35E0050C}"/>
              </a:ext>
            </a:extLst>
          </p:cNvPr>
          <p:cNvSpPr/>
          <p:nvPr/>
        </p:nvSpPr>
        <p:spPr>
          <a:xfrm flipH="1">
            <a:off x="3187197" y="1366071"/>
            <a:ext cx="180000" cy="1800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25" name="Oval 24">
            <a:extLst>
              <a:ext uri="{FF2B5EF4-FFF2-40B4-BE49-F238E27FC236}">
                <a16:creationId xmlns:a16="http://schemas.microsoft.com/office/drawing/2014/main" id="{5B9AC03E-D264-4A18-A333-F34C675A1442}"/>
              </a:ext>
            </a:extLst>
          </p:cNvPr>
          <p:cNvSpPr/>
          <p:nvPr/>
        </p:nvSpPr>
        <p:spPr>
          <a:xfrm>
            <a:off x="3187197" y="6064952"/>
            <a:ext cx="180000" cy="180000"/>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28" name="TextBox 27">
            <a:extLst>
              <a:ext uri="{FF2B5EF4-FFF2-40B4-BE49-F238E27FC236}">
                <a16:creationId xmlns:a16="http://schemas.microsoft.com/office/drawing/2014/main" id="{19BE6BAA-3540-AB77-3C44-6EA3966047A9}"/>
              </a:ext>
            </a:extLst>
          </p:cNvPr>
          <p:cNvSpPr txBox="1"/>
          <p:nvPr/>
        </p:nvSpPr>
        <p:spPr>
          <a:xfrm>
            <a:off x="3728975" y="1297215"/>
            <a:ext cx="60940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First local health department formed</a:t>
            </a:r>
            <a:r>
              <a:rPr lang="en-MY" sz="1600" dirty="0">
                <a:latin typeface="Open Sans SemiBold" panose="020B0706030804020204" pitchFamily="34" charset="0"/>
                <a:ea typeface="Open Sans SemiBold" panose="020B0706030804020204" pitchFamily="34" charset="0"/>
                <a:cs typeface="Open Sans SemiBold" panose="020B0706030804020204" pitchFamily="34" charset="0"/>
              </a:rPr>
              <a:t> in Kansas City</a:t>
            </a:r>
            <a:endParaRPr kumimoji="0" lang="en-MY" sz="1600" b="0" i="0" u="none" strike="noStrike" kern="1200" cap="none" spc="0" normalizeH="0" baseline="0" noProof="0" dirty="0">
              <a:ln>
                <a:noFill/>
              </a:ln>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9" name="TextBox 28">
            <a:extLst>
              <a:ext uri="{FF2B5EF4-FFF2-40B4-BE49-F238E27FC236}">
                <a16:creationId xmlns:a16="http://schemas.microsoft.com/office/drawing/2014/main" id="{FAA2FB65-7EF0-4BCB-A49F-4CFB09D9E984}"/>
              </a:ext>
            </a:extLst>
          </p:cNvPr>
          <p:cNvSpPr txBox="1"/>
          <p:nvPr/>
        </p:nvSpPr>
        <p:spPr>
          <a:xfrm>
            <a:off x="1375059" y="1295360"/>
            <a:ext cx="1482524" cy="3422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1866</a:t>
            </a:r>
          </a:p>
        </p:txBody>
      </p:sp>
      <p:sp>
        <p:nvSpPr>
          <p:cNvPr id="30" name="TextBox 29">
            <a:extLst>
              <a:ext uri="{FF2B5EF4-FFF2-40B4-BE49-F238E27FC236}">
                <a16:creationId xmlns:a16="http://schemas.microsoft.com/office/drawing/2014/main" id="{86C56FFE-40CE-9714-71EC-D25F060296E0}"/>
              </a:ext>
            </a:extLst>
          </p:cNvPr>
          <p:cNvSpPr txBox="1"/>
          <p:nvPr/>
        </p:nvSpPr>
        <p:spPr>
          <a:xfrm>
            <a:off x="3742079" y="2778438"/>
            <a:ext cx="609407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Missouri law authorizes county commissions to appoint county health officers</a:t>
            </a:r>
          </a:p>
        </p:txBody>
      </p:sp>
      <p:sp>
        <p:nvSpPr>
          <p:cNvPr id="31" name="TextBox 30">
            <a:extLst>
              <a:ext uri="{FF2B5EF4-FFF2-40B4-BE49-F238E27FC236}">
                <a16:creationId xmlns:a16="http://schemas.microsoft.com/office/drawing/2014/main" id="{5FE9A957-21E9-4EAB-01E3-FF38490A27C3}"/>
              </a:ext>
            </a:extLst>
          </p:cNvPr>
          <p:cNvSpPr txBox="1"/>
          <p:nvPr/>
        </p:nvSpPr>
        <p:spPr>
          <a:xfrm>
            <a:off x="1375059" y="2860752"/>
            <a:ext cx="1482524" cy="3422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1939</a:t>
            </a:r>
          </a:p>
        </p:txBody>
      </p:sp>
    </p:spTree>
    <p:extLst>
      <p:ext uri="{BB962C8B-B14F-4D97-AF65-F5344CB8AC3E}">
        <p14:creationId xmlns:p14="http://schemas.microsoft.com/office/powerpoint/2010/main" val="259260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accent3"/>
                </a:solidFill>
                <a:effectLst/>
                <a:uLnTx/>
                <a:uFillTx/>
                <a:latin typeface="Montserrat Black" panose="00000A00000000000000" pitchFamily="50" charset="0"/>
              </a:rPr>
              <a:t>History of Public Health in Missouri</a:t>
            </a:r>
          </a:p>
        </p:txBody>
      </p:sp>
      <p:sp>
        <p:nvSpPr>
          <p:cNvPr id="11" name="TextBox 3"/>
          <p:cNvSpPr txBox="1"/>
          <p:nvPr/>
        </p:nvSpPr>
        <p:spPr>
          <a:xfrm>
            <a:off x="938213" y="1605068"/>
            <a:ext cx="10515599" cy="36933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US" dirty="0"/>
              <a:t>In 1939, the first law was passed giving county commissions the option to appoint a licensed physician as their county health officer </a:t>
            </a:r>
            <a:r>
              <a:rPr lang="en-US" i="1" dirty="0"/>
              <a:t>(192.260, </a:t>
            </a:r>
            <a:r>
              <a:rPr lang="en-US" i="1" dirty="0" err="1"/>
              <a:t>RSMo</a:t>
            </a:r>
            <a:r>
              <a:rPr lang="en-US" i="1" dirty="0"/>
              <a:t>). </a:t>
            </a:r>
            <a:r>
              <a:rPr lang="en-US" dirty="0"/>
              <a:t>Some counties were also allowed to appoint deputy or assistant county health officers </a:t>
            </a:r>
            <a:r>
              <a:rPr lang="en-US" i="1" dirty="0"/>
              <a:t>(192.270, </a:t>
            </a:r>
            <a:r>
              <a:rPr lang="en-US" i="1" dirty="0" err="1"/>
              <a:t>RSMo</a:t>
            </a:r>
            <a:r>
              <a:rPr lang="en-US" i="1" dirty="0"/>
              <a:t>).</a:t>
            </a:r>
          </a:p>
          <a:p>
            <a:pPr marL="285750" indent="-285750" fontAlgn="base">
              <a:buFont typeface="Arial" panose="020B0604020202020204" pitchFamily="34" charset="0"/>
              <a:buChar char="•"/>
            </a:pPr>
            <a:r>
              <a:rPr lang="en-US" dirty="0"/>
              <a:t>The health officer’s duty is to “enforce the rules and regulations of the department of health and senior services throughout their respective counties outside of incorporated cities which maintain a health officer.” </a:t>
            </a:r>
            <a:r>
              <a:rPr lang="en-US" i="1" dirty="0"/>
              <a:t>(192.280, </a:t>
            </a:r>
            <a:r>
              <a:rPr lang="en-US" i="1" dirty="0" err="1"/>
              <a:t>RSMo</a:t>
            </a:r>
            <a:r>
              <a:rPr lang="en-US" i="1" dirty="0"/>
              <a:t>)</a:t>
            </a:r>
          </a:p>
          <a:p>
            <a:pPr marL="285750" indent="-285750" fontAlgn="base">
              <a:buFont typeface="Arial" panose="020B0604020202020204" pitchFamily="34" charset="0"/>
              <a:buChar char="•"/>
            </a:pPr>
            <a:r>
              <a:rPr lang="en-US" dirty="0"/>
              <a:t>In 1945 a new law was passed that requires county commissions to appoint the director of the public health center as their county health officer </a:t>
            </a:r>
            <a:r>
              <a:rPr lang="en-US" i="1" dirty="0"/>
              <a:t>(205.100, </a:t>
            </a:r>
            <a:r>
              <a:rPr lang="en-US" i="1" dirty="0" err="1"/>
              <a:t>RSMo</a:t>
            </a:r>
            <a:r>
              <a:rPr lang="en-US" i="1" dirty="0"/>
              <a:t>).</a:t>
            </a:r>
          </a:p>
          <a:p>
            <a:pPr marL="742950" lvl="1" indent="-285750" fontAlgn="base">
              <a:buFont typeface="Arial" panose="020B0604020202020204" pitchFamily="34" charset="0"/>
              <a:buChar char="•"/>
            </a:pPr>
            <a:r>
              <a:rPr lang="en-US" dirty="0"/>
              <a:t>Because the term established in Section 192.260 is only for one year, Section 205.100 requires the appointment occur annually at the commission’s February meeting. </a:t>
            </a:r>
          </a:p>
          <a:p>
            <a:pPr marL="742950" lvl="1" indent="-285750" fontAlgn="base">
              <a:buFont typeface="Arial" panose="020B0604020202020204" pitchFamily="34" charset="0"/>
              <a:buChar char="•"/>
            </a:pPr>
            <a:r>
              <a:rPr lang="en-US" dirty="0"/>
              <a:t>If there is a vacancy in the position then the director is appointed for the rest of the unexpired term, then still must be appointed at the annual February meeting.</a:t>
            </a:r>
          </a:p>
          <a:p>
            <a:pPr marL="285750" indent="-285750" fontAlgn="base">
              <a:buFont typeface="Arial" panose="020B0604020202020204" pitchFamily="34" charset="0"/>
              <a:buChar char="•"/>
            </a:pPr>
            <a:endParaRPr lang="en-US" i="1" dirty="0"/>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986927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6D50A4-0377-44CA-80C2-EC92053EEA7F}"/>
              </a:ext>
            </a:extLst>
          </p:cNvPr>
          <p:cNvSpPr/>
          <p:nvPr/>
        </p:nvSpPr>
        <p:spPr>
          <a:xfrm>
            <a:off x="5792157" y="2695574"/>
            <a:ext cx="6399843" cy="1466850"/>
          </a:xfrm>
          <a:custGeom>
            <a:avLst/>
            <a:gdLst>
              <a:gd name="connsiteX0" fmla="*/ 0 w 6399843"/>
              <a:gd name="connsiteY0" fmla="*/ 0 h 1466850"/>
              <a:gd name="connsiteX1" fmla="*/ 6399843 w 6399843"/>
              <a:gd name="connsiteY1" fmla="*/ 0 h 1466850"/>
              <a:gd name="connsiteX2" fmla="*/ 6399843 w 6399843"/>
              <a:gd name="connsiteY2" fmla="*/ 1466850 h 1466850"/>
              <a:gd name="connsiteX3" fmla="*/ 0 w 6399843"/>
              <a:gd name="connsiteY3" fmla="*/ 1466850 h 1466850"/>
              <a:gd name="connsiteX4" fmla="*/ 0 w 6399843"/>
              <a:gd name="connsiteY4" fmla="*/ 0 h 1466850"/>
              <a:gd name="connsiteX0" fmla="*/ 714375 w 6399843"/>
              <a:gd name="connsiteY0" fmla="*/ 0 h 1466850"/>
              <a:gd name="connsiteX1" fmla="*/ 6399843 w 6399843"/>
              <a:gd name="connsiteY1" fmla="*/ 0 h 1466850"/>
              <a:gd name="connsiteX2" fmla="*/ 6399843 w 6399843"/>
              <a:gd name="connsiteY2" fmla="*/ 1466850 h 1466850"/>
              <a:gd name="connsiteX3" fmla="*/ 0 w 6399843"/>
              <a:gd name="connsiteY3" fmla="*/ 1466850 h 1466850"/>
              <a:gd name="connsiteX4" fmla="*/ 714375 w 6399843"/>
              <a:gd name="connsiteY4" fmla="*/ 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843" h="1466850">
                <a:moveTo>
                  <a:pt x="714375" y="0"/>
                </a:moveTo>
                <a:lnTo>
                  <a:pt x="6399843" y="0"/>
                </a:lnTo>
                <a:lnTo>
                  <a:pt x="6399843" y="1466850"/>
                </a:lnTo>
                <a:lnTo>
                  <a:pt x="0" y="1466850"/>
                </a:lnTo>
                <a:lnTo>
                  <a:pt x="71437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 name="TextBox 3">
            <a:extLst>
              <a:ext uri="{FF2B5EF4-FFF2-40B4-BE49-F238E27FC236}">
                <a16:creationId xmlns:a16="http://schemas.microsoft.com/office/drawing/2014/main" id="{054A8B51-5705-46BB-8B1A-A403A0996C04}"/>
              </a:ext>
            </a:extLst>
          </p:cNvPr>
          <p:cNvSpPr txBox="1"/>
          <p:nvPr/>
        </p:nvSpPr>
        <p:spPr>
          <a:xfrm>
            <a:off x="6470664" y="3105834"/>
            <a:ext cx="3560590" cy="646331"/>
          </a:xfrm>
          <a:prstGeom prst="rect">
            <a:avLst/>
          </a:prstGeom>
          <a:noFill/>
        </p:spPr>
        <p:txBody>
          <a:bodyPr wrap="none" rtlCol="0">
            <a:spAutoFit/>
          </a:bodyPr>
          <a:lstStyle/>
          <a:p>
            <a:r>
              <a:rPr lang="en-MY" dirty="0"/>
              <a:t>Why are these agencies </a:t>
            </a:r>
          </a:p>
          <a:p>
            <a:r>
              <a:rPr lang="en-MY" dirty="0"/>
              <a:t>so different from each other?</a:t>
            </a:r>
          </a:p>
        </p:txBody>
      </p:sp>
      <p:sp>
        <p:nvSpPr>
          <p:cNvPr id="2" name="Rectangle 1">
            <a:extLst>
              <a:ext uri="{FF2B5EF4-FFF2-40B4-BE49-F238E27FC236}">
                <a16:creationId xmlns:a16="http://schemas.microsoft.com/office/drawing/2014/main" id="{E304B999-11F5-48F8-9EBF-C25C32C981ED}"/>
              </a:ext>
            </a:extLst>
          </p:cNvPr>
          <p:cNvSpPr/>
          <p:nvPr/>
        </p:nvSpPr>
        <p:spPr>
          <a:xfrm>
            <a:off x="438439" y="2828834"/>
            <a:ext cx="5353718" cy="1200329"/>
          </a:xfrm>
          <a:prstGeom prst="rect">
            <a:avLst/>
          </a:prstGeom>
        </p:spPr>
        <p:txBody>
          <a:bodyPr wrap="square">
            <a:spAutoFit/>
          </a:bodyPr>
          <a:lstStyle/>
          <a:p>
            <a:pPr algn="r"/>
            <a:r>
              <a:rPr lang="en-MY" sz="3600" dirty="0">
                <a:latin typeface="+mj-lt"/>
                <a:ea typeface="Open Sans Extrabold" panose="020B0906030804020204" pitchFamily="34" charset="0"/>
                <a:cs typeface="Open Sans Extrabold" panose="020B0906030804020204" pitchFamily="34" charset="0"/>
              </a:rPr>
              <a:t>LPHA Comparative Government</a:t>
            </a:r>
          </a:p>
        </p:txBody>
      </p:sp>
    </p:spTree>
    <p:extLst>
      <p:ext uri="{BB962C8B-B14F-4D97-AF65-F5344CB8AC3E}">
        <p14:creationId xmlns:p14="http://schemas.microsoft.com/office/powerpoint/2010/main" val="170039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02594E-DE6C-47AA-900F-80A5C80470B5}"/>
              </a:ext>
            </a:extLst>
          </p:cNvPr>
          <p:cNvSpPr/>
          <p:nvPr/>
        </p:nvSpPr>
        <p:spPr>
          <a:xfrm>
            <a:off x="508000" y="549000"/>
            <a:ext cx="11176000" cy="5760000"/>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pic>
        <p:nvPicPr>
          <p:cNvPr id="13" name="Picture 12" descr="A picture containing diagram&#10;&#10;Description automatically generated">
            <a:extLst>
              <a:ext uri="{FF2B5EF4-FFF2-40B4-BE49-F238E27FC236}">
                <a16:creationId xmlns:a16="http://schemas.microsoft.com/office/drawing/2014/main" id="{BA4ACD73-581F-DA90-AB35-1A95DEB735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816" y="549000"/>
            <a:ext cx="6838950" cy="5715000"/>
          </a:xfrm>
          <a:prstGeom prst="rect">
            <a:avLst/>
          </a:prstGeom>
        </p:spPr>
      </p:pic>
      <p:sp>
        <p:nvSpPr>
          <p:cNvPr id="16" name="Title 1">
            <a:extLst>
              <a:ext uri="{FF2B5EF4-FFF2-40B4-BE49-F238E27FC236}">
                <a16:creationId xmlns:a16="http://schemas.microsoft.com/office/drawing/2014/main" id="{9109528D-6CA4-7DF2-6E43-89C941B7CF45}"/>
              </a:ext>
            </a:extLst>
          </p:cNvPr>
          <p:cNvSpPr>
            <a:spLocks noGrp="1"/>
          </p:cNvSpPr>
          <p:nvPr/>
        </p:nvSpPr>
        <p:spPr>
          <a:xfrm>
            <a:off x="7077471" y="918361"/>
            <a:ext cx="4557713"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latin typeface="Montserrat Black" panose="00000A00000000000000" pitchFamily="50" charset="0"/>
              </a:rPr>
              <a:t>LPHAs by Governance</a:t>
            </a:r>
            <a:endParaRPr kumimoji="0" lang="en-US" sz="3600" b="0" i="0" u="none" strike="noStrike" kern="1200" cap="none" spc="0" normalizeH="0" baseline="0" noProof="0" dirty="0">
              <a:ln>
                <a:noFill/>
              </a:ln>
              <a:effectLst/>
              <a:uLnTx/>
              <a:uFillTx/>
              <a:latin typeface="Montserrat Black" panose="00000A00000000000000" pitchFamily="50" charset="0"/>
            </a:endParaRPr>
          </a:p>
        </p:txBody>
      </p:sp>
      <p:sp>
        <p:nvSpPr>
          <p:cNvPr id="17" name="Rectangle: Rounded Corners 16">
            <a:extLst>
              <a:ext uri="{FF2B5EF4-FFF2-40B4-BE49-F238E27FC236}">
                <a16:creationId xmlns:a16="http://schemas.microsoft.com/office/drawing/2014/main" id="{6576DD68-4278-CB5F-DB47-815D059B7854}"/>
              </a:ext>
            </a:extLst>
          </p:cNvPr>
          <p:cNvSpPr/>
          <p:nvPr/>
        </p:nvSpPr>
        <p:spPr>
          <a:xfrm>
            <a:off x="7903765" y="1916569"/>
            <a:ext cx="3000375" cy="5307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ea typeface="Open Sans SemiBold" panose="020B0706030804020204" pitchFamily="34" charset="0"/>
                <a:cs typeface="Open Sans SemiBold" panose="020B0706030804020204" pitchFamily="34" charset="0"/>
              </a:rPr>
              <a:t>County Health Centers – County Board of Trustees</a:t>
            </a:r>
          </a:p>
        </p:txBody>
      </p:sp>
      <p:sp>
        <p:nvSpPr>
          <p:cNvPr id="18" name="Rectangle: Rounded Corners 17">
            <a:extLst>
              <a:ext uri="{FF2B5EF4-FFF2-40B4-BE49-F238E27FC236}">
                <a16:creationId xmlns:a16="http://schemas.microsoft.com/office/drawing/2014/main" id="{75C4D23B-461B-1A34-90B9-35787EFC5FE8}"/>
              </a:ext>
            </a:extLst>
          </p:cNvPr>
          <p:cNvSpPr/>
          <p:nvPr/>
        </p:nvSpPr>
        <p:spPr>
          <a:xfrm>
            <a:off x="7903765" y="2558813"/>
            <a:ext cx="3000375" cy="530768"/>
          </a:xfrm>
          <a:prstGeom prst="round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ea typeface="Open Sans SemiBold" panose="020B0706030804020204" pitchFamily="34" charset="0"/>
                <a:cs typeface="Open Sans SemiBold" panose="020B0706030804020204" pitchFamily="34" charset="0"/>
              </a:rPr>
              <a:t>Health Depts / Units – Commissions or Charter</a:t>
            </a:r>
          </a:p>
        </p:txBody>
      </p:sp>
      <p:sp>
        <p:nvSpPr>
          <p:cNvPr id="19" name="Rectangle: Rounded Corners 18">
            <a:extLst>
              <a:ext uri="{FF2B5EF4-FFF2-40B4-BE49-F238E27FC236}">
                <a16:creationId xmlns:a16="http://schemas.microsoft.com/office/drawing/2014/main" id="{7EC74E9D-7B40-7646-4BF4-F278510C390C}"/>
              </a:ext>
            </a:extLst>
          </p:cNvPr>
          <p:cNvSpPr/>
          <p:nvPr/>
        </p:nvSpPr>
        <p:spPr>
          <a:xfrm>
            <a:off x="7903765" y="3201057"/>
            <a:ext cx="3000375" cy="530768"/>
          </a:xfrm>
          <a:prstGeom prst="roundRect">
            <a:avLst/>
          </a:prstGeom>
          <a:solidFill>
            <a:srgbClr val="AA1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ea typeface="Open Sans SemiBold" panose="020B0706030804020204" pitchFamily="34" charset="0"/>
                <a:cs typeface="Open Sans SemiBold" panose="020B0706030804020204" pitchFamily="34" charset="0"/>
              </a:rPr>
              <a:t>Other Forms of Governance</a:t>
            </a:r>
          </a:p>
        </p:txBody>
      </p:sp>
      <p:grpSp>
        <p:nvGrpSpPr>
          <p:cNvPr id="30" name="Group 29">
            <a:extLst>
              <a:ext uri="{FF2B5EF4-FFF2-40B4-BE49-F238E27FC236}">
                <a16:creationId xmlns:a16="http://schemas.microsoft.com/office/drawing/2014/main" id="{A2F3C02C-6D56-E01F-6A01-C6E001C171AC}"/>
              </a:ext>
            </a:extLst>
          </p:cNvPr>
          <p:cNvGrpSpPr/>
          <p:nvPr/>
        </p:nvGrpSpPr>
        <p:grpSpPr>
          <a:xfrm>
            <a:off x="9322394" y="4351018"/>
            <a:ext cx="161925" cy="954166"/>
            <a:chOff x="9275364" y="4349593"/>
            <a:chExt cx="161925" cy="954166"/>
          </a:xfrm>
        </p:grpSpPr>
        <p:cxnSp>
          <p:nvCxnSpPr>
            <p:cNvPr id="21" name="Straight Connector 20">
              <a:extLst>
                <a:ext uri="{FF2B5EF4-FFF2-40B4-BE49-F238E27FC236}">
                  <a16:creationId xmlns:a16="http://schemas.microsoft.com/office/drawing/2014/main" id="{675F622D-D126-5DAE-AA51-489E39E0EECC}"/>
                </a:ext>
              </a:extLst>
            </p:cNvPr>
            <p:cNvCxnSpPr>
              <a:cxnSpLocks/>
            </p:cNvCxnSpPr>
            <p:nvPr/>
          </p:nvCxnSpPr>
          <p:spPr>
            <a:xfrm>
              <a:off x="9353944" y="4349593"/>
              <a:ext cx="0" cy="885825"/>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54A1F2B-8E1E-B8E8-B56A-BD67F8DCEB9C}"/>
                </a:ext>
              </a:extLst>
            </p:cNvPr>
            <p:cNvSpPr/>
            <p:nvPr/>
          </p:nvSpPr>
          <p:spPr>
            <a:xfrm>
              <a:off x="9275364" y="4349593"/>
              <a:ext cx="161925" cy="161925"/>
            </a:xfrm>
            <a:prstGeom prst="rect">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BC88E42-0711-186A-93F6-7A7CA9A0843F}"/>
                </a:ext>
              </a:extLst>
            </p:cNvPr>
            <p:cNvSpPr/>
            <p:nvPr/>
          </p:nvSpPr>
          <p:spPr>
            <a:xfrm>
              <a:off x="9275364" y="5141834"/>
              <a:ext cx="161925" cy="161925"/>
            </a:xfrm>
            <a:prstGeom prst="ellipse">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FB54476D-C2D5-E9B4-B5B1-7BA9C4D405B0}"/>
              </a:ext>
            </a:extLst>
          </p:cNvPr>
          <p:cNvSpPr txBox="1"/>
          <p:nvPr/>
        </p:nvSpPr>
        <p:spPr>
          <a:xfrm>
            <a:off x="7770414" y="3935357"/>
            <a:ext cx="3333750" cy="307777"/>
          </a:xfrm>
          <a:prstGeom prst="rect">
            <a:avLst/>
          </a:prstGeom>
          <a:noFill/>
        </p:spPr>
        <p:txBody>
          <a:bodyPr wrap="square" rtlCol="0">
            <a:spAutoFit/>
          </a:bodyPr>
          <a:lstStyle/>
          <a:p>
            <a:r>
              <a:rPr lang="en-US" sz="1400" dirty="0">
                <a:solidFill>
                  <a:schemeClr val="tx1">
                    <a:lumMod val="50000"/>
                  </a:schemeClr>
                </a:solidFill>
                <a:latin typeface="+mj-lt"/>
              </a:rPr>
              <a:t>City or City-County Departments</a:t>
            </a:r>
          </a:p>
        </p:txBody>
      </p:sp>
      <p:sp>
        <p:nvSpPr>
          <p:cNvPr id="27" name="TextBox 26">
            <a:extLst>
              <a:ext uri="{FF2B5EF4-FFF2-40B4-BE49-F238E27FC236}">
                <a16:creationId xmlns:a16="http://schemas.microsoft.com/office/drawing/2014/main" id="{D4820249-4168-72F1-2603-7756C2E78939}"/>
              </a:ext>
            </a:extLst>
          </p:cNvPr>
          <p:cNvSpPr txBox="1"/>
          <p:nvPr/>
        </p:nvSpPr>
        <p:spPr>
          <a:xfrm>
            <a:off x="7736482" y="5396687"/>
            <a:ext cx="3333750" cy="307777"/>
          </a:xfrm>
          <a:prstGeom prst="rect">
            <a:avLst/>
          </a:prstGeom>
          <a:noFill/>
        </p:spPr>
        <p:txBody>
          <a:bodyPr wrap="square" rtlCol="0">
            <a:spAutoFit/>
          </a:bodyPr>
          <a:lstStyle/>
          <a:p>
            <a:pPr algn="ctr"/>
            <a:r>
              <a:rPr lang="en-US" sz="1400" dirty="0">
                <a:solidFill>
                  <a:schemeClr val="tx1">
                    <a:lumMod val="50000"/>
                  </a:schemeClr>
                </a:solidFill>
                <a:latin typeface="+mj-lt"/>
              </a:rPr>
              <a:t>Multi-County Departments</a:t>
            </a:r>
          </a:p>
        </p:txBody>
      </p:sp>
      <p:sp>
        <p:nvSpPr>
          <p:cNvPr id="2" name="Rectangle 1">
            <a:extLst>
              <a:ext uri="{FF2B5EF4-FFF2-40B4-BE49-F238E27FC236}">
                <a16:creationId xmlns:a16="http://schemas.microsoft.com/office/drawing/2014/main" id="{6D3D4F3D-B816-8FF0-161E-D7F89CD28617}"/>
              </a:ext>
            </a:extLst>
          </p:cNvPr>
          <p:cNvSpPr/>
          <p:nvPr/>
        </p:nvSpPr>
        <p:spPr>
          <a:xfrm>
            <a:off x="2125980" y="2447337"/>
            <a:ext cx="84407" cy="84407"/>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5" name="Straight Connector 4">
            <a:extLst>
              <a:ext uri="{FF2B5EF4-FFF2-40B4-BE49-F238E27FC236}">
                <a16:creationId xmlns:a16="http://schemas.microsoft.com/office/drawing/2014/main" id="{D87ADA32-D00D-CA6C-A232-EB33197BF1A4}"/>
              </a:ext>
            </a:extLst>
          </p:cNvPr>
          <p:cNvCxnSpPr>
            <a:cxnSpLocks/>
            <a:stCxn id="2" idx="1"/>
          </p:cNvCxnSpPr>
          <p:nvPr/>
        </p:nvCxnSpPr>
        <p:spPr>
          <a:xfrm flipH="1">
            <a:off x="1779270" y="2489541"/>
            <a:ext cx="346710" cy="6009"/>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484E58-9C0F-67CE-C636-C0F5A1AB70FB}"/>
              </a:ext>
            </a:extLst>
          </p:cNvPr>
          <p:cNvSpPr txBox="1"/>
          <p:nvPr/>
        </p:nvSpPr>
        <p:spPr>
          <a:xfrm>
            <a:off x="971312" y="2372588"/>
            <a:ext cx="1036320" cy="215444"/>
          </a:xfrm>
          <a:prstGeom prst="rect">
            <a:avLst/>
          </a:prstGeom>
          <a:noFill/>
        </p:spPr>
        <p:txBody>
          <a:bodyPr wrap="square" rtlCol="0">
            <a:spAutoFit/>
          </a:bodyPr>
          <a:lstStyle/>
          <a:p>
            <a:r>
              <a:rPr lang="en-US" sz="800" b="1" dirty="0">
                <a:solidFill>
                  <a:srgbClr val="333333"/>
                </a:solidFill>
                <a:latin typeface="Arial" panose="020B0604020202020204" pitchFamily="34" charset="0"/>
                <a:cs typeface="Arial" panose="020B0604020202020204" pitchFamily="34" charset="0"/>
              </a:rPr>
              <a:t>Independence</a:t>
            </a:r>
          </a:p>
        </p:txBody>
      </p:sp>
    </p:spTree>
    <p:extLst>
      <p:ext uri="{BB962C8B-B14F-4D97-AF65-F5344CB8AC3E}">
        <p14:creationId xmlns:p14="http://schemas.microsoft.com/office/powerpoint/2010/main" val="2223536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solidFill>
                  <a:schemeClr val="accent3"/>
                </a:solidFill>
                <a:latin typeface="Montserrat Black" panose="00000A00000000000000" pitchFamily="50" charset="0"/>
              </a:rPr>
              <a:t>County Health Centers (Section 205)</a:t>
            </a:r>
            <a:endParaRPr kumimoji="0" lang="en-US" sz="3600" b="0" i="0" u="none" strike="noStrike" kern="1200" cap="none" spc="0" normalizeH="0" baseline="0" noProof="0" dirty="0">
              <a:ln>
                <a:noFill/>
              </a:ln>
              <a:solidFill>
                <a:schemeClr val="accent3"/>
              </a:solidFill>
              <a:effectLst/>
              <a:uLnTx/>
              <a:uFillTx/>
              <a:latin typeface="Montserrat Black" panose="00000A00000000000000" pitchFamily="50" charset="0"/>
            </a:endParaRPr>
          </a:p>
        </p:txBody>
      </p:sp>
      <p:sp>
        <p:nvSpPr>
          <p:cNvPr id="11" name="TextBox 3"/>
          <p:cNvSpPr txBox="1"/>
          <p:nvPr/>
        </p:nvSpPr>
        <p:spPr>
          <a:xfrm>
            <a:off x="938213" y="1605068"/>
            <a:ext cx="10515599" cy="480131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US" dirty="0"/>
              <a:t>Section 205 establishes the process to create County Health Centers, establish governance, and set tax levies for operations.</a:t>
            </a:r>
          </a:p>
          <a:p>
            <a:pPr marL="742950" lvl="1" indent="-285750" fontAlgn="base">
              <a:buFont typeface="Arial" panose="020B0604020202020204" pitchFamily="34" charset="0"/>
              <a:buChar char="•"/>
            </a:pPr>
            <a:r>
              <a:rPr lang="en-US" dirty="0"/>
              <a:t>Voter approval for establishment of the health center and setting the maximum tax to support the county health center’s operations.</a:t>
            </a:r>
          </a:p>
          <a:p>
            <a:pPr marL="742950" lvl="1" indent="-285750" fontAlgn="base">
              <a:buFont typeface="Arial" panose="020B0604020202020204" pitchFamily="34" charset="0"/>
              <a:buChar char="•"/>
            </a:pPr>
            <a:r>
              <a:rPr lang="en-US" dirty="0"/>
              <a:t>The approved tax is levied and collected by the commission and credited to the health center fund </a:t>
            </a:r>
            <a:r>
              <a:rPr lang="en-US" i="1" dirty="0"/>
              <a:t>(205.020.2 &amp; 205.042.3, </a:t>
            </a:r>
            <a:r>
              <a:rPr lang="en-US" i="1" dirty="0" err="1"/>
              <a:t>RSMo</a:t>
            </a:r>
            <a:r>
              <a:rPr lang="en-US" i="1" dirty="0"/>
              <a:t>).</a:t>
            </a:r>
          </a:p>
          <a:p>
            <a:pPr marL="742950" lvl="1" indent="-285750" fontAlgn="base">
              <a:buFont typeface="Arial" panose="020B0604020202020204" pitchFamily="34" charset="0"/>
              <a:buChar char="•"/>
            </a:pPr>
            <a:r>
              <a:rPr lang="en-US" dirty="0"/>
              <a:t>Trustees set the annual rate of the tax levy, though it cannot exceed the maximum rate authorized by the vote of the people </a:t>
            </a:r>
            <a:r>
              <a:rPr lang="en-US" i="1" dirty="0"/>
              <a:t>(205.042.8, </a:t>
            </a:r>
            <a:r>
              <a:rPr lang="en-US" i="1" dirty="0" err="1"/>
              <a:t>RSMo</a:t>
            </a:r>
            <a:r>
              <a:rPr lang="en-US" i="1" dirty="0"/>
              <a:t>).</a:t>
            </a:r>
          </a:p>
          <a:p>
            <a:pPr marL="285750" indent="-285750" fontAlgn="base">
              <a:buFont typeface="Arial" panose="020B0604020202020204" pitchFamily="34" charset="0"/>
              <a:buChar char="•"/>
            </a:pPr>
            <a:r>
              <a:rPr lang="en-US" dirty="0"/>
              <a:t>County Health Centers are governed by a Board of Health Trustees</a:t>
            </a:r>
          </a:p>
          <a:p>
            <a:pPr marL="742950" lvl="1" indent="-285750" fontAlgn="base">
              <a:buFont typeface="Arial" panose="020B0604020202020204" pitchFamily="34" charset="0"/>
              <a:buChar char="•"/>
            </a:pPr>
            <a:r>
              <a:rPr lang="en-US" dirty="0"/>
              <a:t>Trustees are elected, though the county governing body shall make appointments for vacancies </a:t>
            </a:r>
            <a:r>
              <a:rPr lang="en-US" i="1" dirty="0"/>
              <a:t>(205.031.4, </a:t>
            </a:r>
            <a:r>
              <a:rPr lang="en-US" i="1" dirty="0" err="1"/>
              <a:t>RSMo</a:t>
            </a:r>
            <a:r>
              <a:rPr lang="en-US" i="1" dirty="0"/>
              <a:t>) </a:t>
            </a:r>
            <a:r>
              <a:rPr lang="en-US" dirty="0"/>
              <a:t>or when not enough people file to run for trustee </a:t>
            </a:r>
            <a:r>
              <a:rPr lang="en-US" i="1" dirty="0"/>
              <a:t>(205.041, </a:t>
            </a:r>
            <a:r>
              <a:rPr lang="en-US" i="1" dirty="0" err="1"/>
              <a:t>RSMo</a:t>
            </a:r>
            <a:r>
              <a:rPr lang="en-US" i="1" dirty="0"/>
              <a:t>)</a:t>
            </a:r>
            <a:r>
              <a:rPr lang="en-US" dirty="0"/>
              <a:t>. Appointees may only serve until the next municipal election. </a:t>
            </a:r>
          </a:p>
          <a:p>
            <a:pPr marL="285750" indent="-285750" fontAlgn="base">
              <a:buFont typeface="Arial" panose="020B0604020202020204" pitchFamily="34" charset="0"/>
              <a:buChar char="•"/>
            </a:pPr>
            <a:r>
              <a:rPr lang="en-US" dirty="0"/>
              <a:t>On or before January 7</a:t>
            </a:r>
            <a:r>
              <a:rPr lang="en-US" baseline="30000" dirty="0"/>
              <a:t>th</a:t>
            </a:r>
            <a:r>
              <a:rPr lang="en-US" dirty="0"/>
              <a:t> each year, the Board of Health Center Trustees shall file a report with the county commission that includes their proceedings, receipts, and expenditures during the preceding calendar year. </a:t>
            </a:r>
          </a:p>
          <a:p>
            <a:pPr marL="285750" indent="-285750" fontAlgn="base">
              <a:buFont typeface="Arial" panose="020B0604020202020204" pitchFamily="34" charset="0"/>
              <a:buChar char="•"/>
            </a:pPr>
            <a:r>
              <a:rPr lang="en-US" dirty="0"/>
              <a:t>The Board of Health Center Trustees also must prepare and submit their budget to the county budget officer each year. </a:t>
            </a: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488244543"/>
      </p:ext>
    </p:extLst>
  </p:cSld>
  <p:clrMapOvr>
    <a:masterClrMapping/>
  </p:clrMapOvr>
</p:sld>
</file>

<file path=ppt/theme/theme1.xml><?xml version="1.0" encoding="utf-8"?>
<a:theme xmlns:a="http://schemas.openxmlformats.org/drawingml/2006/main" name="No Footer Pages">
  <a:themeElements>
    <a:clrScheme name="Custom 2">
      <a:dk1>
        <a:srgbClr val="FFFFFF"/>
      </a:dk1>
      <a:lt1>
        <a:srgbClr val="012169"/>
      </a:lt1>
      <a:dk2>
        <a:srgbClr val="FFFFFF"/>
      </a:dk2>
      <a:lt2>
        <a:srgbClr val="012169"/>
      </a:lt2>
      <a:accent1>
        <a:srgbClr val="E35205"/>
      </a:accent1>
      <a:accent2>
        <a:srgbClr val="008C95"/>
      </a:accent2>
      <a:accent3>
        <a:srgbClr val="F2A900"/>
      </a:accent3>
      <a:accent4>
        <a:srgbClr val="E35205"/>
      </a:accent4>
      <a:accent5>
        <a:srgbClr val="008C95"/>
      </a:accent5>
      <a:accent6>
        <a:srgbClr val="F2A900"/>
      </a:accent6>
      <a:hlink>
        <a:srgbClr val="64CCC9"/>
      </a:hlink>
      <a:folHlink>
        <a:srgbClr val="9EA2A2"/>
      </a:folHlink>
    </a:clrScheme>
    <a:fontScheme name="Custom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165052</TotalTime>
  <Words>2488</Words>
  <Application>Microsoft Office PowerPoint</Application>
  <PresentationFormat>Widescreen</PresentationFormat>
  <Paragraphs>235</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Black</vt:lpstr>
      <vt:lpstr>Calibri</vt:lpstr>
      <vt:lpstr>Montserrat Black</vt:lpstr>
      <vt:lpstr>Montserrat SemiBold</vt:lpstr>
      <vt:lpstr>Open Sans Light</vt:lpstr>
      <vt:lpstr>Open Sans SemiBold</vt:lpstr>
      <vt:lpstr>No Footer Pages</vt:lpstr>
      <vt:lpstr>PowerPoint Presentation</vt:lpstr>
      <vt:lpstr>PowerPoint Presentation</vt:lpstr>
      <vt:lpstr>PowerPoint Presentation</vt:lpstr>
      <vt:lpstr>PowerPoint Presentation</vt:lpstr>
      <vt:lpstr>History of Missouri Public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DHSS Office of Public Information</dc:creator>
  <cp:lastModifiedBy>Bogle, Daniel</cp:lastModifiedBy>
  <cp:revision>1320</cp:revision>
  <dcterms:created xsi:type="dcterms:W3CDTF">2019-07-08T12:17:13Z</dcterms:created>
  <dcterms:modified xsi:type="dcterms:W3CDTF">2025-04-02T14:10:37Z</dcterms:modified>
</cp:coreProperties>
</file>