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3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25" r:id="rId2"/>
    <p:sldMasterId id="2147483932" r:id="rId3"/>
    <p:sldMasterId id="2147484207" r:id="rId4"/>
  </p:sldMasterIdLst>
  <p:notesMasterIdLst>
    <p:notesMasterId r:id="rId39"/>
  </p:notesMasterIdLst>
  <p:handoutMasterIdLst>
    <p:handoutMasterId r:id="rId40"/>
  </p:handoutMasterIdLst>
  <p:sldIdLst>
    <p:sldId id="1730" r:id="rId5"/>
    <p:sldId id="282" r:id="rId6"/>
    <p:sldId id="2044" r:id="rId7"/>
    <p:sldId id="1960" r:id="rId8"/>
    <p:sldId id="1773" r:id="rId9"/>
    <p:sldId id="2036" r:id="rId10"/>
    <p:sldId id="2045" r:id="rId11"/>
    <p:sldId id="276" r:id="rId12"/>
    <p:sldId id="1733" r:id="rId13"/>
    <p:sldId id="1981" r:id="rId14"/>
    <p:sldId id="1968" r:id="rId15"/>
    <p:sldId id="1739" r:id="rId16"/>
    <p:sldId id="1976" r:id="rId17"/>
    <p:sldId id="1975" r:id="rId18"/>
    <p:sldId id="264" r:id="rId19"/>
    <p:sldId id="266" r:id="rId20"/>
    <p:sldId id="267" r:id="rId21"/>
    <p:sldId id="1997" r:id="rId22"/>
    <p:sldId id="1969" r:id="rId23"/>
    <p:sldId id="261" r:id="rId24"/>
    <p:sldId id="263" r:id="rId25"/>
    <p:sldId id="1867" r:id="rId26"/>
    <p:sldId id="1977" r:id="rId27"/>
    <p:sldId id="1982" r:id="rId28"/>
    <p:sldId id="1980" r:id="rId29"/>
    <p:sldId id="1995" r:id="rId30"/>
    <p:sldId id="1996" r:id="rId31"/>
    <p:sldId id="1978" r:id="rId32"/>
    <p:sldId id="1990" r:id="rId33"/>
    <p:sldId id="1991" r:id="rId34"/>
    <p:sldId id="1992" r:id="rId35"/>
    <p:sldId id="1993" r:id="rId36"/>
    <p:sldId id="1994" r:id="rId37"/>
    <p:sldId id="1970" r:id="rId3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A3B9CBF-BBEA-4CAB-B9BA-5735B5ECAD31}">
          <p14:sldIdLst>
            <p14:sldId id="1730"/>
            <p14:sldId id="282"/>
            <p14:sldId id="2044"/>
            <p14:sldId id="1960"/>
            <p14:sldId id="1773"/>
            <p14:sldId id="2036"/>
            <p14:sldId id="2045"/>
            <p14:sldId id="276"/>
            <p14:sldId id="1733"/>
          </p14:sldIdLst>
        </p14:section>
        <p14:section name="Overview" id="{972291DB-1802-4609-8326-0BA47AEAF628}">
          <p14:sldIdLst>
            <p14:sldId id="1981"/>
            <p14:sldId id="1968"/>
          </p14:sldIdLst>
        </p14:section>
        <p14:section name="Listening Sessions" id="{50144E95-9D61-4F55-B022-37106DD011ED}">
          <p14:sldIdLst>
            <p14:sldId id="1739"/>
            <p14:sldId id="1976"/>
            <p14:sldId id="1975"/>
            <p14:sldId id="264"/>
            <p14:sldId id="266"/>
            <p14:sldId id="267"/>
          </p14:sldIdLst>
        </p14:section>
        <p14:section name="Public Survey" id="{25034BEA-EE94-4A94-B381-815AAB98D71B}">
          <p14:sldIdLst>
            <p14:sldId id="1997"/>
            <p14:sldId id="1969"/>
            <p14:sldId id="261"/>
            <p14:sldId id="263"/>
            <p14:sldId id="1867"/>
          </p14:sldIdLst>
        </p14:section>
        <p14:section name="Quantitative Data" id="{463AE50D-3D74-4871-A59E-F6920E90BB61}">
          <p14:sldIdLst>
            <p14:sldId id="1977"/>
            <p14:sldId id="1982"/>
            <p14:sldId id="1980"/>
            <p14:sldId id="1995"/>
            <p14:sldId id="1996"/>
          </p14:sldIdLst>
        </p14:section>
        <p14:section name="MCH Regional Data" id="{50A6E1F1-A790-4E9D-9297-26EDD2A72BCB}">
          <p14:sldIdLst>
            <p14:sldId id="1978"/>
            <p14:sldId id="1990"/>
            <p14:sldId id="1991"/>
            <p14:sldId id="1992"/>
            <p14:sldId id="1993"/>
            <p14:sldId id="1994"/>
          </p14:sldIdLst>
        </p14:section>
        <p14:section name="Closing" id="{400C56DE-82EE-43A5-99DA-F68CFE01BA2E}">
          <p14:sldIdLst>
            <p14:sldId id="19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4A9BA3-7C23-29D3-7AFF-B74BB18B17A8}" name="Ahmed, Taufa" initials="AT" userId="Ahmed, Taufa" providerId="None"/>
  <p188:author id="{C8E21AB7-0253-BD16-3AB1-E6C3C04A3202}" name="Matthews, Kadarenna" initials="MK" userId="S::matthk@cds.state.mo.us::07a9ea99-6615-4be2-8888-a3ddf2fdd9b6" providerId="AD"/>
  <p188:author id="{734FD8C4-CEB6-94D3-3A6B-213B156CB314}" name="Jarvis, Sarah" initials="SJ" userId="S::jarvis2@cds.state.mo.us::4cda5989-18d2-4f8b-9464-d51f4ce8df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E487D-A58E-4CA2-9462-251F9E3F7652}" v="977" dt="2025-03-27T19:12:15.686"/>
    <p1510:client id="{9A0A3BC4-393C-4634-B662-886BC44C65EB}" v="23" dt="2025-03-27T18:58:47.287"/>
    <p1510:client id="{C6791CBE-1998-BB09-1E4F-821380A5365B}" v="33" dt="2025-03-27T18:33:38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4FF70-4548-4ED0-A9C1-867561A9321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3D5824-FAC8-4D51-A0F1-84F6A3D97C81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WIC</a:t>
          </a:r>
          <a:endParaRPr lang="en-US">
            <a:solidFill>
              <a:schemeClr val="bg1"/>
            </a:solidFill>
          </a:endParaRPr>
        </a:p>
      </dgm:t>
    </dgm:pt>
    <dgm:pt modelId="{04E43A92-5F04-4500-B684-D00AEC9EBC20}" type="parTrans" cxnId="{E3B291C7-6152-4ECD-A4F2-05A71D746432}">
      <dgm:prSet/>
      <dgm:spPr/>
      <dgm:t>
        <a:bodyPr/>
        <a:lstStyle/>
        <a:p>
          <a:endParaRPr lang="en-US"/>
        </a:p>
      </dgm:t>
    </dgm:pt>
    <dgm:pt modelId="{C55FA0AB-E1F9-4F4E-A892-965E178CF12D}" type="sibTrans" cxnId="{E3B291C7-6152-4ECD-A4F2-05A71D746432}">
      <dgm:prSet/>
      <dgm:spPr/>
      <dgm:t>
        <a:bodyPr/>
        <a:lstStyle/>
        <a:p>
          <a:endParaRPr lang="en-US"/>
        </a:p>
      </dgm:t>
    </dgm:pt>
    <dgm:pt modelId="{70F4E296-DC63-4B31-84F0-778381DB0ADC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Head Start/Parents as Teachers</a:t>
          </a:r>
          <a:endParaRPr lang="en-US">
            <a:solidFill>
              <a:schemeClr val="bg1"/>
            </a:solidFill>
          </a:endParaRPr>
        </a:p>
      </dgm:t>
    </dgm:pt>
    <dgm:pt modelId="{D896F450-074A-4153-8281-E2B12C8578F8}" type="parTrans" cxnId="{6F7185A4-AA08-4D7B-B6BA-CCDF85479B8D}">
      <dgm:prSet/>
      <dgm:spPr/>
      <dgm:t>
        <a:bodyPr/>
        <a:lstStyle/>
        <a:p>
          <a:endParaRPr lang="en-US"/>
        </a:p>
      </dgm:t>
    </dgm:pt>
    <dgm:pt modelId="{61C2984D-5490-483A-BDCF-F8DD6C0A4388}" type="sibTrans" cxnId="{6F7185A4-AA08-4D7B-B6BA-CCDF85479B8D}">
      <dgm:prSet/>
      <dgm:spPr/>
      <dgm:t>
        <a:bodyPr/>
        <a:lstStyle/>
        <a:p>
          <a:endParaRPr lang="en-US"/>
        </a:p>
      </dgm:t>
    </dgm:pt>
    <dgm:pt modelId="{A6B59E9E-7344-47D0-96E7-16F1C3341FE1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Local County Health Department</a:t>
          </a:r>
          <a:endParaRPr lang="en-US">
            <a:solidFill>
              <a:schemeClr val="bg1"/>
            </a:solidFill>
          </a:endParaRPr>
        </a:p>
      </dgm:t>
    </dgm:pt>
    <dgm:pt modelId="{406EAD69-28FA-4225-8351-C4D5150A463A}" type="parTrans" cxnId="{0F74EFC0-36C9-4110-B194-2389692A6F40}">
      <dgm:prSet/>
      <dgm:spPr/>
      <dgm:t>
        <a:bodyPr/>
        <a:lstStyle/>
        <a:p>
          <a:endParaRPr lang="en-US"/>
        </a:p>
      </dgm:t>
    </dgm:pt>
    <dgm:pt modelId="{189BAB0D-1D32-4618-9DBD-952D73C8EE1F}" type="sibTrans" cxnId="{0F74EFC0-36C9-4110-B194-2389692A6F40}">
      <dgm:prSet/>
      <dgm:spPr/>
      <dgm:t>
        <a:bodyPr/>
        <a:lstStyle/>
        <a:p>
          <a:endParaRPr lang="en-US"/>
        </a:p>
      </dgm:t>
    </dgm:pt>
    <dgm:pt modelId="{392E5BE3-4C93-4A41-A0F0-496132A48A68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Transportation </a:t>
          </a:r>
          <a:endParaRPr lang="en-US">
            <a:solidFill>
              <a:schemeClr val="bg1"/>
            </a:solidFill>
          </a:endParaRPr>
        </a:p>
      </dgm:t>
    </dgm:pt>
    <dgm:pt modelId="{6DCB61FC-4CC9-4B79-98F9-1A4A3F203A6E}" type="parTrans" cxnId="{A467A19C-A470-4966-A2DC-859732C1F796}">
      <dgm:prSet/>
      <dgm:spPr/>
      <dgm:t>
        <a:bodyPr/>
        <a:lstStyle/>
        <a:p>
          <a:endParaRPr lang="en-US"/>
        </a:p>
      </dgm:t>
    </dgm:pt>
    <dgm:pt modelId="{7C7A6409-8167-4E78-B32E-282AB8422E52}" type="sibTrans" cxnId="{A467A19C-A470-4966-A2DC-859732C1F796}">
      <dgm:prSet/>
      <dgm:spPr/>
      <dgm:t>
        <a:bodyPr/>
        <a:lstStyle/>
        <a:p>
          <a:endParaRPr lang="en-US"/>
        </a:p>
      </dgm:t>
    </dgm:pt>
    <dgm:pt modelId="{3AB610DD-679F-4912-BF21-3FFCD4CF96FE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Food (SNAP, Free and Reduced Lunch)</a:t>
          </a:r>
          <a:endParaRPr lang="en-US">
            <a:solidFill>
              <a:schemeClr val="bg1"/>
            </a:solidFill>
          </a:endParaRPr>
        </a:p>
      </dgm:t>
    </dgm:pt>
    <dgm:pt modelId="{03CCE7EF-7835-4DA8-BEC6-29D31CDCDC09}" type="parTrans" cxnId="{447B1186-A10E-486D-A6AF-33F9F8983420}">
      <dgm:prSet/>
      <dgm:spPr/>
      <dgm:t>
        <a:bodyPr/>
        <a:lstStyle/>
        <a:p>
          <a:endParaRPr lang="en-US"/>
        </a:p>
      </dgm:t>
    </dgm:pt>
    <dgm:pt modelId="{028BA9D1-7A9C-475D-BD54-183E3AEC744B}" type="sibTrans" cxnId="{447B1186-A10E-486D-A6AF-33F9F8983420}">
      <dgm:prSet/>
      <dgm:spPr/>
      <dgm:t>
        <a:bodyPr/>
        <a:lstStyle/>
        <a:p>
          <a:endParaRPr lang="en-US"/>
        </a:p>
      </dgm:t>
    </dgm:pt>
    <dgm:pt modelId="{07DF17FA-B3A4-4CE5-A2C7-0E44055F767A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Postpartum Care (Lactation Support, Home Visits, Support Groups)</a:t>
          </a:r>
          <a:endParaRPr lang="en-US">
            <a:solidFill>
              <a:schemeClr val="bg1"/>
            </a:solidFill>
          </a:endParaRPr>
        </a:p>
      </dgm:t>
    </dgm:pt>
    <dgm:pt modelId="{EC685AD6-D719-49DE-9C85-270C7A5E1BF7}" type="parTrans" cxnId="{D916439A-77A3-497B-93BE-3B47C0E7B341}">
      <dgm:prSet/>
      <dgm:spPr/>
      <dgm:t>
        <a:bodyPr/>
        <a:lstStyle/>
        <a:p>
          <a:endParaRPr lang="en-US"/>
        </a:p>
      </dgm:t>
    </dgm:pt>
    <dgm:pt modelId="{1DEEDCCE-48A0-46B8-85F4-25053CBE5C1E}" type="sibTrans" cxnId="{D916439A-77A3-497B-93BE-3B47C0E7B341}">
      <dgm:prSet/>
      <dgm:spPr/>
      <dgm:t>
        <a:bodyPr/>
        <a:lstStyle/>
        <a:p>
          <a:endParaRPr lang="en-US"/>
        </a:p>
      </dgm:t>
    </dgm:pt>
    <dgm:pt modelId="{E38880B7-7ECA-45E0-8245-BA89D6257FA0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Family Planning</a:t>
          </a:r>
          <a:endParaRPr lang="en-US">
            <a:solidFill>
              <a:schemeClr val="bg1"/>
            </a:solidFill>
          </a:endParaRPr>
        </a:p>
      </dgm:t>
    </dgm:pt>
    <dgm:pt modelId="{C1BEB906-1CA0-4F3C-9B71-7ED1B13BB01D}" type="parTrans" cxnId="{1D1F7DFE-1755-4CF0-9B97-0507FE416547}">
      <dgm:prSet/>
      <dgm:spPr/>
      <dgm:t>
        <a:bodyPr/>
        <a:lstStyle/>
        <a:p>
          <a:endParaRPr lang="en-US"/>
        </a:p>
      </dgm:t>
    </dgm:pt>
    <dgm:pt modelId="{81B38E56-09A3-479B-A061-53A86C58C545}" type="sibTrans" cxnId="{1D1F7DFE-1755-4CF0-9B97-0507FE416547}">
      <dgm:prSet/>
      <dgm:spPr/>
      <dgm:t>
        <a:bodyPr/>
        <a:lstStyle/>
        <a:p>
          <a:endParaRPr lang="en-US"/>
        </a:p>
      </dgm:t>
    </dgm:pt>
    <dgm:pt modelId="{50944868-6CB6-405E-98CF-566CA61F9E2D}" type="pres">
      <dgm:prSet presAssocID="{6834FF70-4548-4ED0-A9C1-867561A93210}" presName="diagram" presStyleCnt="0">
        <dgm:presLayoutVars>
          <dgm:dir/>
          <dgm:resizeHandles val="exact"/>
        </dgm:presLayoutVars>
      </dgm:prSet>
      <dgm:spPr/>
    </dgm:pt>
    <dgm:pt modelId="{AA953D8A-55E7-4933-9C0E-A21EDD9B1601}" type="pres">
      <dgm:prSet presAssocID="{0E3D5824-FAC8-4D51-A0F1-84F6A3D97C81}" presName="node" presStyleLbl="node1" presStyleIdx="0" presStyleCnt="7">
        <dgm:presLayoutVars>
          <dgm:bulletEnabled val="1"/>
        </dgm:presLayoutVars>
      </dgm:prSet>
      <dgm:spPr/>
    </dgm:pt>
    <dgm:pt modelId="{D75F6B19-4CC9-490C-A0E2-2AED8605D9D2}" type="pres">
      <dgm:prSet presAssocID="{C55FA0AB-E1F9-4F4E-A892-965E178CF12D}" presName="sibTrans" presStyleCnt="0"/>
      <dgm:spPr/>
    </dgm:pt>
    <dgm:pt modelId="{3AE19C9E-D085-41D8-A286-16EF2307E8A9}" type="pres">
      <dgm:prSet presAssocID="{70F4E296-DC63-4B31-84F0-778381DB0ADC}" presName="node" presStyleLbl="node1" presStyleIdx="1" presStyleCnt="7">
        <dgm:presLayoutVars>
          <dgm:bulletEnabled val="1"/>
        </dgm:presLayoutVars>
      </dgm:prSet>
      <dgm:spPr/>
    </dgm:pt>
    <dgm:pt modelId="{7828CD1B-A49E-4709-B674-0FE0A37CA09D}" type="pres">
      <dgm:prSet presAssocID="{61C2984D-5490-483A-BDCF-F8DD6C0A4388}" presName="sibTrans" presStyleCnt="0"/>
      <dgm:spPr/>
    </dgm:pt>
    <dgm:pt modelId="{EB8A6E80-4FBC-44CE-821E-B24A3256DE42}" type="pres">
      <dgm:prSet presAssocID="{A6B59E9E-7344-47D0-96E7-16F1C3341FE1}" presName="node" presStyleLbl="node1" presStyleIdx="2" presStyleCnt="7">
        <dgm:presLayoutVars>
          <dgm:bulletEnabled val="1"/>
        </dgm:presLayoutVars>
      </dgm:prSet>
      <dgm:spPr/>
    </dgm:pt>
    <dgm:pt modelId="{A396011A-8D43-4025-A402-D6D72D646BCA}" type="pres">
      <dgm:prSet presAssocID="{189BAB0D-1D32-4618-9DBD-952D73C8EE1F}" presName="sibTrans" presStyleCnt="0"/>
      <dgm:spPr/>
    </dgm:pt>
    <dgm:pt modelId="{DF59E4C2-59B8-495A-AA64-C74958FA2816}" type="pres">
      <dgm:prSet presAssocID="{392E5BE3-4C93-4A41-A0F0-496132A48A68}" presName="node" presStyleLbl="node1" presStyleIdx="3" presStyleCnt="7">
        <dgm:presLayoutVars>
          <dgm:bulletEnabled val="1"/>
        </dgm:presLayoutVars>
      </dgm:prSet>
      <dgm:spPr/>
    </dgm:pt>
    <dgm:pt modelId="{BF16EECD-CB4E-48E5-A9E7-F354457F81C0}" type="pres">
      <dgm:prSet presAssocID="{7C7A6409-8167-4E78-B32E-282AB8422E52}" presName="sibTrans" presStyleCnt="0"/>
      <dgm:spPr/>
    </dgm:pt>
    <dgm:pt modelId="{CF83F599-C826-4034-9247-28D1F88C97A1}" type="pres">
      <dgm:prSet presAssocID="{3AB610DD-679F-4912-BF21-3FFCD4CF96FE}" presName="node" presStyleLbl="node1" presStyleIdx="4" presStyleCnt="7">
        <dgm:presLayoutVars>
          <dgm:bulletEnabled val="1"/>
        </dgm:presLayoutVars>
      </dgm:prSet>
      <dgm:spPr/>
    </dgm:pt>
    <dgm:pt modelId="{F5EF29CA-6B9E-4504-9BF3-F03A16798E23}" type="pres">
      <dgm:prSet presAssocID="{028BA9D1-7A9C-475D-BD54-183E3AEC744B}" presName="sibTrans" presStyleCnt="0"/>
      <dgm:spPr/>
    </dgm:pt>
    <dgm:pt modelId="{36F97ABE-65DF-4033-A929-4056E12D4105}" type="pres">
      <dgm:prSet presAssocID="{07DF17FA-B3A4-4CE5-A2C7-0E44055F767A}" presName="node" presStyleLbl="node1" presStyleIdx="5" presStyleCnt="7">
        <dgm:presLayoutVars>
          <dgm:bulletEnabled val="1"/>
        </dgm:presLayoutVars>
      </dgm:prSet>
      <dgm:spPr/>
    </dgm:pt>
    <dgm:pt modelId="{595DD167-A88D-4279-9B25-4E7EC623114C}" type="pres">
      <dgm:prSet presAssocID="{1DEEDCCE-48A0-46B8-85F4-25053CBE5C1E}" presName="sibTrans" presStyleCnt="0"/>
      <dgm:spPr/>
    </dgm:pt>
    <dgm:pt modelId="{3ACC9D8D-123D-4C12-9E1C-11BFAA0FDC1A}" type="pres">
      <dgm:prSet presAssocID="{E38880B7-7ECA-45E0-8245-BA89D6257FA0}" presName="node" presStyleLbl="node1" presStyleIdx="6" presStyleCnt="7">
        <dgm:presLayoutVars>
          <dgm:bulletEnabled val="1"/>
        </dgm:presLayoutVars>
      </dgm:prSet>
      <dgm:spPr/>
    </dgm:pt>
  </dgm:ptLst>
  <dgm:cxnLst>
    <dgm:cxn modelId="{526C120C-8860-4886-87B6-F2F8951FF301}" type="presOf" srcId="{6834FF70-4548-4ED0-A9C1-867561A93210}" destId="{50944868-6CB6-405E-98CF-566CA61F9E2D}" srcOrd="0" destOrd="0" presId="urn:microsoft.com/office/officeart/2005/8/layout/default"/>
    <dgm:cxn modelId="{CBA4EC36-4B24-4756-9EBA-AB37EC2ABF36}" type="presOf" srcId="{A6B59E9E-7344-47D0-96E7-16F1C3341FE1}" destId="{EB8A6E80-4FBC-44CE-821E-B24A3256DE42}" srcOrd="0" destOrd="0" presId="urn:microsoft.com/office/officeart/2005/8/layout/default"/>
    <dgm:cxn modelId="{67613C7D-5D1F-4CA3-8CF7-C0CC7B45D672}" type="presOf" srcId="{392E5BE3-4C93-4A41-A0F0-496132A48A68}" destId="{DF59E4C2-59B8-495A-AA64-C74958FA2816}" srcOrd="0" destOrd="0" presId="urn:microsoft.com/office/officeart/2005/8/layout/default"/>
    <dgm:cxn modelId="{447B1186-A10E-486D-A6AF-33F9F8983420}" srcId="{6834FF70-4548-4ED0-A9C1-867561A93210}" destId="{3AB610DD-679F-4912-BF21-3FFCD4CF96FE}" srcOrd="4" destOrd="0" parTransId="{03CCE7EF-7835-4DA8-BEC6-29D31CDCDC09}" sibTransId="{028BA9D1-7A9C-475D-BD54-183E3AEC744B}"/>
    <dgm:cxn modelId="{D916439A-77A3-497B-93BE-3B47C0E7B341}" srcId="{6834FF70-4548-4ED0-A9C1-867561A93210}" destId="{07DF17FA-B3A4-4CE5-A2C7-0E44055F767A}" srcOrd="5" destOrd="0" parTransId="{EC685AD6-D719-49DE-9C85-270C7A5E1BF7}" sibTransId="{1DEEDCCE-48A0-46B8-85F4-25053CBE5C1E}"/>
    <dgm:cxn modelId="{A467A19C-A470-4966-A2DC-859732C1F796}" srcId="{6834FF70-4548-4ED0-A9C1-867561A93210}" destId="{392E5BE3-4C93-4A41-A0F0-496132A48A68}" srcOrd="3" destOrd="0" parTransId="{6DCB61FC-4CC9-4B79-98F9-1A4A3F203A6E}" sibTransId="{7C7A6409-8167-4E78-B32E-282AB8422E52}"/>
    <dgm:cxn modelId="{89552BA3-10F9-49DB-9EF9-666D183E20CB}" type="presOf" srcId="{07DF17FA-B3A4-4CE5-A2C7-0E44055F767A}" destId="{36F97ABE-65DF-4033-A929-4056E12D4105}" srcOrd="0" destOrd="0" presId="urn:microsoft.com/office/officeart/2005/8/layout/default"/>
    <dgm:cxn modelId="{6F7185A4-AA08-4D7B-B6BA-CCDF85479B8D}" srcId="{6834FF70-4548-4ED0-A9C1-867561A93210}" destId="{70F4E296-DC63-4B31-84F0-778381DB0ADC}" srcOrd="1" destOrd="0" parTransId="{D896F450-074A-4153-8281-E2B12C8578F8}" sibTransId="{61C2984D-5490-483A-BDCF-F8DD6C0A4388}"/>
    <dgm:cxn modelId="{1E0829AB-BAED-4527-8709-9A2DD51649C6}" type="presOf" srcId="{3AB610DD-679F-4912-BF21-3FFCD4CF96FE}" destId="{CF83F599-C826-4034-9247-28D1F88C97A1}" srcOrd="0" destOrd="0" presId="urn:microsoft.com/office/officeart/2005/8/layout/default"/>
    <dgm:cxn modelId="{0F74EFC0-36C9-4110-B194-2389692A6F40}" srcId="{6834FF70-4548-4ED0-A9C1-867561A93210}" destId="{A6B59E9E-7344-47D0-96E7-16F1C3341FE1}" srcOrd="2" destOrd="0" parTransId="{406EAD69-28FA-4225-8351-C4D5150A463A}" sibTransId="{189BAB0D-1D32-4618-9DBD-952D73C8EE1F}"/>
    <dgm:cxn modelId="{98646DC2-24FB-43D8-BC11-902998D2AA33}" type="presOf" srcId="{0E3D5824-FAC8-4D51-A0F1-84F6A3D97C81}" destId="{AA953D8A-55E7-4933-9C0E-A21EDD9B1601}" srcOrd="0" destOrd="0" presId="urn:microsoft.com/office/officeart/2005/8/layout/default"/>
    <dgm:cxn modelId="{E3B291C7-6152-4ECD-A4F2-05A71D746432}" srcId="{6834FF70-4548-4ED0-A9C1-867561A93210}" destId="{0E3D5824-FAC8-4D51-A0F1-84F6A3D97C81}" srcOrd="0" destOrd="0" parTransId="{04E43A92-5F04-4500-B684-D00AEC9EBC20}" sibTransId="{C55FA0AB-E1F9-4F4E-A892-965E178CF12D}"/>
    <dgm:cxn modelId="{869CBACE-F46D-4437-B499-619ACFF9F7AB}" type="presOf" srcId="{70F4E296-DC63-4B31-84F0-778381DB0ADC}" destId="{3AE19C9E-D085-41D8-A286-16EF2307E8A9}" srcOrd="0" destOrd="0" presId="urn:microsoft.com/office/officeart/2005/8/layout/default"/>
    <dgm:cxn modelId="{87832DE9-0292-48E3-A74E-E9DD69F123A3}" type="presOf" srcId="{E38880B7-7ECA-45E0-8245-BA89D6257FA0}" destId="{3ACC9D8D-123D-4C12-9E1C-11BFAA0FDC1A}" srcOrd="0" destOrd="0" presId="urn:microsoft.com/office/officeart/2005/8/layout/default"/>
    <dgm:cxn modelId="{1D1F7DFE-1755-4CF0-9B97-0507FE416547}" srcId="{6834FF70-4548-4ED0-A9C1-867561A93210}" destId="{E38880B7-7ECA-45E0-8245-BA89D6257FA0}" srcOrd="6" destOrd="0" parTransId="{C1BEB906-1CA0-4F3C-9B71-7ED1B13BB01D}" sibTransId="{81B38E56-09A3-479B-A061-53A86C58C545}"/>
    <dgm:cxn modelId="{B26732AC-F427-45FE-AC2E-151CAE5F6798}" type="presParOf" srcId="{50944868-6CB6-405E-98CF-566CA61F9E2D}" destId="{AA953D8A-55E7-4933-9C0E-A21EDD9B1601}" srcOrd="0" destOrd="0" presId="urn:microsoft.com/office/officeart/2005/8/layout/default"/>
    <dgm:cxn modelId="{469C5A1C-F3AA-492F-BA1B-9C97C60807C4}" type="presParOf" srcId="{50944868-6CB6-405E-98CF-566CA61F9E2D}" destId="{D75F6B19-4CC9-490C-A0E2-2AED8605D9D2}" srcOrd="1" destOrd="0" presId="urn:microsoft.com/office/officeart/2005/8/layout/default"/>
    <dgm:cxn modelId="{65A39771-5321-4806-8318-7B2DA1124462}" type="presParOf" srcId="{50944868-6CB6-405E-98CF-566CA61F9E2D}" destId="{3AE19C9E-D085-41D8-A286-16EF2307E8A9}" srcOrd="2" destOrd="0" presId="urn:microsoft.com/office/officeart/2005/8/layout/default"/>
    <dgm:cxn modelId="{36316911-4AC1-4532-A569-B4BEB9AA2DBD}" type="presParOf" srcId="{50944868-6CB6-405E-98CF-566CA61F9E2D}" destId="{7828CD1B-A49E-4709-B674-0FE0A37CA09D}" srcOrd="3" destOrd="0" presId="urn:microsoft.com/office/officeart/2005/8/layout/default"/>
    <dgm:cxn modelId="{9D37AC7A-BE6A-4E28-A65C-23B1B4205613}" type="presParOf" srcId="{50944868-6CB6-405E-98CF-566CA61F9E2D}" destId="{EB8A6E80-4FBC-44CE-821E-B24A3256DE42}" srcOrd="4" destOrd="0" presId="urn:microsoft.com/office/officeart/2005/8/layout/default"/>
    <dgm:cxn modelId="{241D18FE-6787-4322-B734-DC195E3EF0D8}" type="presParOf" srcId="{50944868-6CB6-405E-98CF-566CA61F9E2D}" destId="{A396011A-8D43-4025-A402-D6D72D646BCA}" srcOrd="5" destOrd="0" presId="urn:microsoft.com/office/officeart/2005/8/layout/default"/>
    <dgm:cxn modelId="{B220B19F-454F-4991-A13F-7D348FAED60D}" type="presParOf" srcId="{50944868-6CB6-405E-98CF-566CA61F9E2D}" destId="{DF59E4C2-59B8-495A-AA64-C74958FA2816}" srcOrd="6" destOrd="0" presId="urn:microsoft.com/office/officeart/2005/8/layout/default"/>
    <dgm:cxn modelId="{0683B703-A8A6-4503-BF39-369F334C0C18}" type="presParOf" srcId="{50944868-6CB6-405E-98CF-566CA61F9E2D}" destId="{BF16EECD-CB4E-48E5-A9E7-F354457F81C0}" srcOrd="7" destOrd="0" presId="urn:microsoft.com/office/officeart/2005/8/layout/default"/>
    <dgm:cxn modelId="{B56C7FCA-CB29-4C97-B3B3-FF5CDEEE684E}" type="presParOf" srcId="{50944868-6CB6-405E-98CF-566CA61F9E2D}" destId="{CF83F599-C826-4034-9247-28D1F88C97A1}" srcOrd="8" destOrd="0" presId="urn:microsoft.com/office/officeart/2005/8/layout/default"/>
    <dgm:cxn modelId="{EB34CF4B-9CF7-4A68-84FC-9D449AFCDC10}" type="presParOf" srcId="{50944868-6CB6-405E-98CF-566CA61F9E2D}" destId="{F5EF29CA-6B9E-4504-9BF3-F03A16798E23}" srcOrd="9" destOrd="0" presId="urn:microsoft.com/office/officeart/2005/8/layout/default"/>
    <dgm:cxn modelId="{7434F352-674B-4460-BFF8-6B3F1D84E294}" type="presParOf" srcId="{50944868-6CB6-405E-98CF-566CA61F9E2D}" destId="{36F97ABE-65DF-4033-A929-4056E12D4105}" srcOrd="10" destOrd="0" presId="urn:microsoft.com/office/officeart/2005/8/layout/default"/>
    <dgm:cxn modelId="{A2604444-2C98-4F77-BF67-403D9B824820}" type="presParOf" srcId="{50944868-6CB6-405E-98CF-566CA61F9E2D}" destId="{595DD167-A88D-4279-9B25-4E7EC623114C}" srcOrd="11" destOrd="0" presId="urn:microsoft.com/office/officeart/2005/8/layout/default"/>
    <dgm:cxn modelId="{0A0EE76E-123E-497B-9631-EF3F477EC44F}" type="presParOf" srcId="{50944868-6CB6-405E-98CF-566CA61F9E2D}" destId="{3ACC9D8D-123D-4C12-9E1C-11BFAA0FDC1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061E5-0000-44E5-9825-E8F5488E5D38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4477EC-91D5-4E42-AB0F-B6CC071EB193}">
      <dgm:prSet/>
      <dgm:spPr>
        <a:solidFill>
          <a:schemeClr val="accent5"/>
        </a:solidFill>
      </dgm:spPr>
      <dgm:t>
        <a:bodyPr/>
        <a:lstStyle/>
        <a:p>
          <a:r>
            <a:rPr lang="en-US" b="0" i="0">
              <a:solidFill>
                <a:schemeClr val="bg1"/>
              </a:solidFill>
            </a:rPr>
            <a:t>Mental Health Support</a:t>
          </a:r>
          <a:endParaRPr lang="en-US">
            <a:solidFill>
              <a:schemeClr val="bg1"/>
            </a:solidFill>
          </a:endParaRPr>
        </a:p>
      </dgm:t>
    </dgm:pt>
    <dgm:pt modelId="{855E662D-3450-4485-8FD4-3BECDCC44B2D}" type="parTrans" cxnId="{9D5A95F0-F750-4296-8A44-0516DF5CDAF5}">
      <dgm:prSet/>
      <dgm:spPr/>
      <dgm:t>
        <a:bodyPr/>
        <a:lstStyle/>
        <a:p>
          <a:endParaRPr lang="en-US"/>
        </a:p>
      </dgm:t>
    </dgm:pt>
    <dgm:pt modelId="{3C858F3B-EEC6-4F7C-9DA4-1EF1AF310448}" type="sibTrans" cxnId="{9D5A95F0-F750-4296-8A44-0516DF5CDAF5}">
      <dgm:prSet/>
      <dgm:spPr/>
      <dgm:t>
        <a:bodyPr/>
        <a:lstStyle/>
        <a:p>
          <a:endParaRPr lang="en-US"/>
        </a:p>
      </dgm:t>
    </dgm:pt>
    <dgm:pt modelId="{9D4A6D66-C79B-4DCB-821E-6E197A2E8740}">
      <dgm:prSet/>
      <dgm:spPr>
        <a:solidFill>
          <a:schemeClr val="accent5"/>
        </a:solidFill>
      </dgm:spPr>
      <dgm:t>
        <a:bodyPr/>
        <a:lstStyle/>
        <a:p>
          <a:r>
            <a:rPr lang="en-US" b="0" i="0">
              <a:solidFill>
                <a:schemeClr val="bg1"/>
              </a:solidFill>
            </a:rPr>
            <a:t>Childcare</a:t>
          </a:r>
          <a:endParaRPr lang="en-US">
            <a:solidFill>
              <a:schemeClr val="bg1"/>
            </a:solidFill>
          </a:endParaRPr>
        </a:p>
      </dgm:t>
    </dgm:pt>
    <dgm:pt modelId="{1C92D8CB-281E-4D0E-9FBF-EC49073861B7}" type="parTrans" cxnId="{154F09E8-ED46-4026-9689-FD6B8D0E77FC}">
      <dgm:prSet/>
      <dgm:spPr/>
      <dgm:t>
        <a:bodyPr/>
        <a:lstStyle/>
        <a:p>
          <a:endParaRPr lang="en-US"/>
        </a:p>
      </dgm:t>
    </dgm:pt>
    <dgm:pt modelId="{B405BC4B-C94E-4446-862D-2A240B70717B}" type="sibTrans" cxnId="{154F09E8-ED46-4026-9689-FD6B8D0E77FC}">
      <dgm:prSet/>
      <dgm:spPr/>
      <dgm:t>
        <a:bodyPr/>
        <a:lstStyle/>
        <a:p>
          <a:endParaRPr lang="en-US"/>
        </a:p>
      </dgm:t>
    </dgm:pt>
    <dgm:pt modelId="{0DFB7780-FD25-4D26-B8E2-2B120B3DB30C}">
      <dgm:prSet/>
      <dgm:spPr>
        <a:solidFill>
          <a:schemeClr val="accent5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Affordable/Accessible Services</a:t>
          </a:r>
        </a:p>
      </dgm:t>
    </dgm:pt>
    <dgm:pt modelId="{ED3B2416-B469-4F96-A0FF-E07C55B90430}" type="parTrans" cxnId="{994B8E33-6CAE-4379-BEB4-C3C8E08F62DB}">
      <dgm:prSet/>
      <dgm:spPr/>
      <dgm:t>
        <a:bodyPr/>
        <a:lstStyle/>
        <a:p>
          <a:endParaRPr lang="en-US"/>
        </a:p>
      </dgm:t>
    </dgm:pt>
    <dgm:pt modelId="{7E5D77AD-A6E6-4D82-A7B6-E5CD1B18D7C9}" type="sibTrans" cxnId="{994B8E33-6CAE-4379-BEB4-C3C8E08F62DB}">
      <dgm:prSet/>
      <dgm:spPr/>
      <dgm:t>
        <a:bodyPr/>
        <a:lstStyle/>
        <a:p>
          <a:endParaRPr lang="en-US"/>
        </a:p>
      </dgm:t>
    </dgm:pt>
    <dgm:pt modelId="{363C3B5E-F406-46C5-ADAB-0C99CC782C77}">
      <dgm:prSet/>
      <dgm:spPr>
        <a:solidFill>
          <a:schemeClr val="accent5"/>
        </a:solidFill>
      </dgm:spPr>
      <dgm:t>
        <a:bodyPr/>
        <a:lstStyle/>
        <a:p>
          <a:r>
            <a:rPr lang="en-US" b="0" i="0">
              <a:solidFill>
                <a:schemeClr val="bg1"/>
              </a:solidFill>
            </a:rPr>
            <a:t>Transportation </a:t>
          </a:r>
          <a:endParaRPr lang="en-US">
            <a:solidFill>
              <a:schemeClr val="bg1"/>
            </a:solidFill>
          </a:endParaRPr>
        </a:p>
      </dgm:t>
    </dgm:pt>
    <dgm:pt modelId="{19ACDABC-3AFF-4156-A898-8BAA45B43606}" type="parTrans" cxnId="{8EDF0F1B-7C95-47FE-B2C3-B2A884604C4C}">
      <dgm:prSet/>
      <dgm:spPr/>
      <dgm:t>
        <a:bodyPr/>
        <a:lstStyle/>
        <a:p>
          <a:endParaRPr lang="en-US"/>
        </a:p>
      </dgm:t>
    </dgm:pt>
    <dgm:pt modelId="{6650315F-2CC5-4356-BFEE-186759340ED3}" type="sibTrans" cxnId="{8EDF0F1B-7C95-47FE-B2C3-B2A884604C4C}">
      <dgm:prSet/>
      <dgm:spPr/>
      <dgm:t>
        <a:bodyPr/>
        <a:lstStyle/>
        <a:p>
          <a:endParaRPr lang="en-US"/>
        </a:p>
      </dgm:t>
    </dgm:pt>
    <dgm:pt modelId="{72BF198E-D7E3-4BCE-AF3A-99903688F899}">
      <dgm:prSet/>
      <dgm:spPr>
        <a:solidFill>
          <a:schemeClr val="accent5"/>
        </a:solidFill>
      </dgm:spPr>
      <dgm:t>
        <a:bodyPr/>
        <a:lstStyle/>
        <a:p>
          <a:r>
            <a:rPr lang="en-US" b="0" i="0">
              <a:solidFill>
                <a:schemeClr val="bg1"/>
              </a:solidFill>
            </a:rPr>
            <a:t>Community Outreach and Education</a:t>
          </a:r>
          <a:endParaRPr lang="en-US">
            <a:solidFill>
              <a:schemeClr val="bg1"/>
            </a:solidFill>
          </a:endParaRPr>
        </a:p>
      </dgm:t>
    </dgm:pt>
    <dgm:pt modelId="{A5B1EDF8-18D3-4C90-BB1A-4EAB33240453}" type="parTrans" cxnId="{4A056397-F4EE-44C4-941D-23A751AA4B56}">
      <dgm:prSet/>
      <dgm:spPr/>
      <dgm:t>
        <a:bodyPr/>
        <a:lstStyle/>
        <a:p>
          <a:endParaRPr lang="en-US"/>
        </a:p>
      </dgm:t>
    </dgm:pt>
    <dgm:pt modelId="{F6FFC8CE-C14E-4B0B-9C7C-8D480BF42B7C}" type="sibTrans" cxnId="{4A056397-F4EE-44C4-941D-23A751AA4B56}">
      <dgm:prSet/>
      <dgm:spPr/>
      <dgm:t>
        <a:bodyPr/>
        <a:lstStyle/>
        <a:p>
          <a:endParaRPr lang="en-US"/>
        </a:p>
      </dgm:t>
    </dgm:pt>
    <dgm:pt modelId="{9CB994F0-00F1-4FE0-8930-72230DEBE02B}" type="pres">
      <dgm:prSet presAssocID="{9BD061E5-0000-44E5-9825-E8F5488E5D38}" presName="diagram" presStyleCnt="0">
        <dgm:presLayoutVars>
          <dgm:dir/>
          <dgm:resizeHandles val="exact"/>
        </dgm:presLayoutVars>
      </dgm:prSet>
      <dgm:spPr/>
    </dgm:pt>
    <dgm:pt modelId="{863BF479-E468-413F-A732-0C1AE8AFD3A4}" type="pres">
      <dgm:prSet presAssocID="{8F4477EC-91D5-4E42-AB0F-B6CC071EB193}" presName="node" presStyleLbl="node1" presStyleIdx="0" presStyleCnt="5" custLinFactNeighborX="-2002" custLinFactNeighborY="-48">
        <dgm:presLayoutVars>
          <dgm:bulletEnabled val="1"/>
        </dgm:presLayoutVars>
      </dgm:prSet>
      <dgm:spPr/>
    </dgm:pt>
    <dgm:pt modelId="{B3D63AE0-9DC1-4EDB-81AB-A67F3186786B}" type="pres">
      <dgm:prSet presAssocID="{3C858F3B-EEC6-4F7C-9DA4-1EF1AF310448}" presName="sibTrans" presStyleCnt="0"/>
      <dgm:spPr/>
    </dgm:pt>
    <dgm:pt modelId="{0F4B2AED-3A4D-4C21-BA17-24919734E994}" type="pres">
      <dgm:prSet presAssocID="{9D4A6D66-C79B-4DCB-821E-6E197A2E8740}" presName="node" presStyleLbl="node1" presStyleIdx="1" presStyleCnt="5" custLinFactNeighborX="-2002" custLinFactNeighborY="-48">
        <dgm:presLayoutVars>
          <dgm:bulletEnabled val="1"/>
        </dgm:presLayoutVars>
      </dgm:prSet>
      <dgm:spPr/>
    </dgm:pt>
    <dgm:pt modelId="{D0C09D40-C156-4B85-BCDB-EE922F5B651D}" type="pres">
      <dgm:prSet presAssocID="{B405BC4B-C94E-4446-862D-2A240B70717B}" presName="sibTrans" presStyleCnt="0"/>
      <dgm:spPr/>
    </dgm:pt>
    <dgm:pt modelId="{9CA49C2D-6646-4237-A04A-9053FC49FD78}" type="pres">
      <dgm:prSet presAssocID="{0DFB7780-FD25-4D26-B8E2-2B120B3DB30C}" presName="node" presStyleLbl="node1" presStyleIdx="2" presStyleCnt="5" custLinFactNeighborX="-2002" custLinFactNeighborY="-48">
        <dgm:presLayoutVars>
          <dgm:bulletEnabled val="1"/>
        </dgm:presLayoutVars>
      </dgm:prSet>
      <dgm:spPr/>
    </dgm:pt>
    <dgm:pt modelId="{EF654215-492B-4625-9A42-16EDCED78593}" type="pres">
      <dgm:prSet presAssocID="{7E5D77AD-A6E6-4D82-A7B6-E5CD1B18D7C9}" presName="sibTrans" presStyleCnt="0"/>
      <dgm:spPr/>
    </dgm:pt>
    <dgm:pt modelId="{2FA1555F-2299-46F3-89B2-DEF1D80BDE52}" type="pres">
      <dgm:prSet presAssocID="{363C3B5E-F406-46C5-ADAB-0C99CC782C77}" presName="node" presStyleLbl="node1" presStyleIdx="3" presStyleCnt="5">
        <dgm:presLayoutVars>
          <dgm:bulletEnabled val="1"/>
        </dgm:presLayoutVars>
      </dgm:prSet>
      <dgm:spPr/>
    </dgm:pt>
    <dgm:pt modelId="{A6E54204-236B-46A9-BCC5-8048ED111E05}" type="pres">
      <dgm:prSet presAssocID="{6650315F-2CC5-4356-BFEE-186759340ED3}" presName="sibTrans" presStyleCnt="0"/>
      <dgm:spPr/>
    </dgm:pt>
    <dgm:pt modelId="{83B23D83-9BEF-47FE-A969-223FF68946FF}" type="pres">
      <dgm:prSet presAssocID="{72BF198E-D7E3-4BCE-AF3A-99903688F899}" presName="node" presStyleLbl="node1" presStyleIdx="4" presStyleCnt="5" custLinFactNeighborX="-2002" custLinFactNeighborY="-48">
        <dgm:presLayoutVars>
          <dgm:bulletEnabled val="1"/>
        </dgm:presLayoutVars>
      </dgm:prSet>
      <dgm:spPr/>
    </dgm:pt>
  </dgm:ptLst>
  <dgm:cxnLst>
    <dgm:cxn modelId="{A1AEC817-46D7-4C1A-81DA-39939FDA00CE}" type="presOf" srcId="{8F4477EC-91D5-4E42-AB0F-B6CC071EB193}" destId="{863BF479-E468-413F-A732-0C1AE8AFD3A4}" srcOrd="0" destOrd="0" presId="urn:microsoft.com/office/officeart/2005/8/layout/default"/>
    <dgm:cxn modelId="{8EDF0F1B-7C95-47FE-B2C3-B2A884604C4C}" srcId="{9BD061E5-0000-44E5-9825-E8F5488E5D38}" destId="{363C3B5E-F406-46C5-ADAB-0C99CC782C77}" srcOrd="3" destOrd="0" parTransId="{19ACDABC-3AFF-4156-A898-8BAA45B43606}" sibTransId="{6650315F-2CC5-4356-BFEE-186759340ED3}"/>
    <dgm:cxn modelId="{994B8E33-6CAE-4379-BEB4-C3C8E08F62DB}" srcId="{9BD061E5-0000-44E5-9825-E8F5488E5D38}" destId="{0DFB7780-FD25-4D26-B8E2-2B120B3DB30C}" srcOrd="2" destOrd="0" parTransId="{ED3B2416-B469-4F96-A0FF-E07C55B90430}" sibTransId="{7E5D77AD-A6E6-4D82-A7B6-E5CD1B18D7C9}"/>
    <dgm:cxn modelId="{E446E656-B986-437F-B26A-DD1BF6F51066}" type="presOf" srcId="{363C3B5E-F406-46C5-ADAB-0C99CC782C77}" destId="{2FA1555F-2299-46F3-89B2-DEF1D80BDE52}" srcOrd="0" destOrd="0" presId="urn:microsoft.com/office/officeart/2005/8/layout/default"/>
    <dgm:cxn modelId="{F73E9285-42DD-406A-B334-C452541B567C}" type="presOf" srcId="{0DFB7780-FD25-4D26-B8E2-2B120B3DB30C}" destId="{9CA49C2D-6646-4237-A04A-9053FC49FD78}" srcOrd="0" destOrd="0" presId="urn:microsoft.com/office/officeart/2005/8/layout/default"/>
    <dgm:cxn modelId="{4A056397-F4EE-44C4-941D-23A751AA4B56}" srcId="{9BD061E5-0000-44E5-9825-E8F5488E5D38}" destId="{72BF198E-D7E3-4BCE-AF3A-99903688F899}" srcOrd="4" destOrd="0" parTransId="{A5B1EDF8-18D3-4C90-BB1A-4EAB33240453}" sibTransId="{F6FFC8CE-C14E-4B0B-9C7C-8D480BF42B7C}"/>
    <dgm:cxn modelId="{AFBC52A9-0DCF-44F6-927A-0CD94FE7E599}" type="presOf" srcId="{9D4A6D66-C79B-4DCB-821E-6E197A2E8740}" destId="{0F4B2AED-3A4D-4C21-BA17-24919734E994}" srcOrd="0" destOrd="0" presId="urn:microsoft.com/office/officeart/2005/8/layout/default"/>
    <dgm:cxn modelId="{4EC97AB5-0410-414F-9BC1-9427DB7D714B}" type="presOf" srcId="{9BD061E5-0000-44E5-9825-E8F5488E5D38}" destId="{9CB994F0-00F1-4FE0-8930-72230DEBE02B}" srcOrd="0" destOrd="0" presId="urn:microsoft.com/office/officeart/2005/8/layout/default"/>
    <dgm:cxn modelId="{154F09E8-ED46-4026-9689-FD6B8D0E77FC}" srcId="{9BD061E5-0000-44E5-9825-E8F5488E5D38}" destId="{9D4A6D66-C79B-4DCB-821E-6E197A2E8740}" srcOrd="1" destOrd="0" parTransId="{1C92D8CB-281E-4D0E-9FBF-EC49073861B7}" sibTransId="{B405BC4B-C94E-4446-862D-2A240B70717B}"/>
    <dgm:cxn modelId="{9D5A95F0-F750-4296-8A44-0516DF5CDAF5}" srcId="{9BD061E5-0000-44E5-9825-E8F5488E5D38}" destId="{8F4477EC-91D5-4E42-AB0F-B6CC071EB193}" srcOrd="0" destOrd="0" parTransId="{855E662D-3450-4485-8FD4-3BECDCC44B2D}" sibTransId="{3C858F3B-EEC6-4F7C-9DA4-1EF1AF310448}"/>
    <dgm:cxn modelId="{C9BCFCF1-3CC3-4DC8-9E51-0E73D6068CC0}" type="presOf" srcId="{72BF198E-D7E3-4BCE-AF3A-99903688F899}" destId="{83B23D83-9BEF-47FE-A969-223FF68946FF}" srcOrd="0" destOrd="0" presId="urn:microsoft.com/office/officeart/2005/8/layout/default"/>
    <dgm:cxn modelId="{3FD077DF-433B-44E5-9922-86BC93D8FB07}" type="presParOf" srcId="{9CB994F0-00F1-4FE0-8930-72230DEBE02B}" destId="{863BF479-E468-413F-A732-0C1AE8AFD3A4}" srcOrd="0" destOrd="0" presId="urn:microsoft.com/office/officeart/2005/8/layout/default"/>
    <dgm:cxn modelId="{E23745EE-1195-4B81-93BB-4E42B11F5080}" type="presParOf" srcId="{9CB994F0-00F1-4FE0-8930-72230DEBE02B}" destId="{B3D63AE0-9DC1-4EDB-81AB-A67F3186786B}" srcOrd="1" destOrd="0" presId="urn:microsoft.com/office/officeart/2005/8/layout/default"/>
    <dgm:cxn modelId="{325BDEAF-FF61-4ACB-81CB-87D6928796C0}" type="presParOf" srcId="{9CB994F0-00F1-4FE0-8930-72230DEBE02B}" destId="{0F4B2AED-3A4D-4C21-BA17-24919734E994}" srcOrd="2" destOrd="0" presId="urn:microsoft.com/office/officeart/2005/8/layout/default"/>
    <dgm:cxn modelId="{52DCC158-476E-4156-A54C-EFADB90808ED}" type="presParOf" srcId="{9CB994F0-00F1-4FE0-8930-72230DEBE02B}" destId="{D0C09D40-C156-4B85-BCDB-EE922F5B651D}" srcOrd="3" destOrd="0" presId="urn:microsoft.com/office/officeart/2005/8/layout/default"/>
    <dgm:cxn modelId="{BDB89C9C-C12C-46E0-BDAC-602F58C32795}" type="presParOf" srcId="{9CB994F0-00F1-4FE0-8930-72230DEBE02B}" destId="{9CA49C2D-6646-4237-A04A-9053FC49FD78}" srcOrd="4" destOrd="0" presId="urn:microsoft.com/office/officeart/2005/8/layout/default"/>
    <dgm:cxn modelId="{E80F9B90-6ACD-4C77-BE8E-BF0250DA5585}" type="presParOf" srcId="{9CB994F0-00F1-4FE0-8930-72230DEBE02B}" destId="{EF654215-492B-4625-9A42-16EDCED78593}" srcOrd="5" destOrd="0" presId="urn:microsoft.com/office/officeart/2005/8/layout/default"/>
    <dgm:cxn modelId="{76BC192C-7A7B-45C1-9325-955AC7B91C35}" type="presParOf" srcId="{9CB994F0-00F1-4FE0-8930-72230DEBE02B}" destId="{2FA1555F-2299-46F3-89B2-DEF1D80BDE52}" srcOrd="6" destOrd="0" presId="urn:microsoft.com/office/officeart/2005/8/layout/default"/>
    <dgm:cxn modelId="{AE631DF5-DDDC-445F-AE58-060B06D9939A}" type="presParOf" srcId="{9CB994F0-00F1-4FE0-8930-72230DEBE02B}" destId="{A6E54204-236B-46A9-BCC5-8048ED111E05}" srcOrd="7" destOrd="0" presId="urn:microsoft.com/office/officeart/2005/8/layout/default"/>
    <dgm:cxn modelId="{AD61B3B5-7884-4F1F-A3F2-73003126073E}" type="presParOf" srcId="{9CB994F0-00F1-4FE0-8930-72230DEBE02B}" destId="{83B23D83-9BEF-47FE-A969-223FF68946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44CFC-020E-4C0C-9460-CC67B08976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211CE6E-8C8E-4A33-B49C-3E35F3DF2417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Lack of Providers</a:t>
          </a:r>
          <a:endParaRPr lang="en-US">
            <a:solidFill>
              <a:schemeClr val="bg1"/>
            </a:solidFill>
          </a:endParaRPr>
        </a:p>
      </dgm:t>
    </dgm:pt>
    <dgm:pt modelId="{5DB0852C-E2EA-47E3-BE80-128C3866EDF3}" type="parTrans" cxnId="{A20ADF51-4CF9-4CB8-A03A-B93A661D2889}">
      <dgm:prSet/>
      <dgm:spPr/>
      <dgm:t>
        <a:bodyPr/>
        <a:lstStyle/>
        <a:p>
          <a:endParaRPr lang="en-US"/>
        </a:p>
      </dgm:t>
    </dgm:pt>
    <dgm:pt modelId="{6E0D7268-A974-40A3-85F3-6FB82B7A44DC}" type="sibTrans" cxnId="{A20ADF51-4CF9-4CB8-A03A-B93A661D2889}">
      <dgm:prSet/>
      <dgm:spPr/>
      <dgm:t>
        <a:bodyPr/>
        <a:lstStyle/>
        <a:p>
          <a:endParaRPr lang="en-US"/>
        </a:p>
      </dgm:t>
    </dgm:pt>
    <dgm:pt modelId="{5B390F8A-484B-49D5-A833-87070A90DA41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Distrust and Stigma</a:t>
          </a:r>
          <a:endParaRPr lang="en-US">
            <a:solidFill>
              <a:schemeClr val="bg1"/>
            </a:solidFill>
          </a:endParaRPr>
        </a:p>
      </dgm:t>
    </dgm:pt>
    <dgm:pt modelId="{1946B42F-EAAB-4F05-801E-B19802035C46}" type="parTrans" cxnId="{3C302525-53AD-4260-8BD6-4507B0E3E5F2}">
      <dgm:prSet/>
      <dgm:spPr/>
      <dgm:t>
        <a:bodyPr/>
        <a:lstStyle/>
        <a:p>
          <a:endParaRPr lang="en-US"/>
        </a:p>
      </dgm:t>
    </dgm:pt>
    <dgm:pt modelId="{F2EFB7F5-81FE-437E-8987-5C312CCC68F8}" type="sibTrans" cxnId="{3C302525-53AD-4260-8BD6-4507B0E3E5F2}">
      <dgm:prSet/>
      <dgm:spPr/>
      <dgm:t>
        <a:bodyPr/>
        <a:lstStyle/>
        <a:p>
          <a:endParaRPr lang="en-US"/>
        </a:p>
      </dgm:t>
    </dgm:pt>
    <dgm:pt modelId="{6231F3E1-2BA1-4F75-A2FB-1363270E11C3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</a:rPr>
            <a:t>Cost</a:t>
          </a:r>
          <a:endParaRPr lang="en-US">
            <a:solidFill>
              <a:schemeClr val="bg1"/>
            </a:solidFill>
          </a:endParaRPr>
        </a:p>
      </dgm:t>
    </dgm:pt>
    <dgm:pt modelId="{C8FE391A-D4DA-42DB-8D83-5C28BBE2DFAF}" type="parTrans" cxnId="{C14BD60D-4D3C-457A-B1F6-247A684C61D0}">
      <dgm:prSet/>
      <dgm:spPr/>
      <dgm:t>
        <a:bodyPr/>
        <a:lstStyle/>
        <a:p>
          <a:endParaRPr lang="en-US"/>
        </a:p>
      </dgm:t>
    </dgm:pt>
    <dgm:pt modelId="{815DCA74-CC48-4BC7-9578-AA45E170F2A6}" type="sibTrans" cxnId="{C14BD60D-4D3C-457A-B1F6-247A684C61D0}">
      <dgm:prSet/>
      <dgm:spPr/>
      <dgm:t>
        <a:bodyPr/>
        <a:lstStyle/>
        <a:p>
          <a:endParaRPr lang="en-US"/>
        </a:p>
      </dgm:t>
    </dgm:pt>
    <dgm:pt modelId="{52C63890-2805-4D28-8116-4AFD6AF52C3A}" type="pres">
      <dgm:prSet presAssocID="{28F44CFC-020E-4C0C-9460-CC67B08976E6}" presName="linear" presStyleCnt="0">
        <dgm:presLayoutVars>
          <dgm:dir/>
          <dgm:animLvl val="lvl"/>
          <dgm:resizeHandles val="exact"/>
        </dgm:presLayoutVars>
      </dgm:prSet>
      <dgm:spPr/>
    </dgm:pt>
    <dgm:pt modelId="{AD8FC56A-FD0C-463D-BF4E-10C70E9D5087}" type="pres">
      <dgm:prSet presAssocID="{1211CE6E-8C8E-4A33-B49C-3E35F3DF2417}" presName="parentLin" presStyleCnt="0"/>
      <dgm:spPr/>
    </dgm:pt>
    <dgm:pt modelId="{75F18FDA-4336-4648-AFFC-CDDBCDF7EC1D}" type="pres">
      <dgm:prSet presAssocID="{1211CE6E-8C8E-4A33-B49C-3E35F3DF2417}" presName="parentLeftMargin" presStyleLbl="node1" presStyleIdx="0" presStyleCnt="3"/>
      <dgm:spPr/>
    </dgm:pt>
    <dgm:pt modelId="{DD88AD31-1D74-49D1-9DA6-79C90FC70198}" type="pres">
      <dgm:prSet presAssocID="{1211CE6E-8C8E-4A33-B49C-3E35F3DF24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299026-8102-441B-BF84-DD5A20579EF9}" type="pres">
      <dgm:prSet presAssocID="{1211CE6E-8C8E-4A33-B49C-3E35F3DF2417}" presName="negativeSpace" presStyleCnt="0"/>
      <dgm:spPr/>
    </dgm:pt>
    <dgm:pt modelId="{EED7E5F9-77FD-4E28-96CB-D810FA904643}" type="pres">
      <dgm:prSet presAssocID="{1211CE6E-8C8E-4A33-B49C-3E35F3DF2417}" presName="childText" presStyleLbl="conFgAcc1" presStyleIdx="0" presStyleCnt="3">
        <dgm:presLayoutVars>
          <dgm:bulletEnabled val="1"/>
        </dgm:presLayoutVars>
      </dgm:prSet>
      <dgm:spPr/>
    </dgm:pt>
    <dgm:pt modelId="{4A21F15B-5C08-4DAE-8CB2-CB4793338D03}" type="pres">
      <dgm:prSet presAssocID="{6E0D7268-A974-40A3-85F3-6FB82B7A44DC}" presName="spaceBetweenRectangles" presStyleCnt="0"/>
      <dgm:spPr/>
    </dgm:pt>
    <dgm:pt modelId="{A46EB77B-81C3-40E4-AB7F-E303BAF96C7F}" type="pres">
      <dgm:prSet presAssocID="{5B390F8A-484B-49D5-A833-87070A90DA41}" presName="parentLin" presStyleCnt="0"/>
      <dgm:spPr/>
    </dgm:pt>
    <dgm:pt modelId="{71291DFA-7B1D-4BC0-9758-4CBFB30D6D0F}" type="pres">
      <dgm:prSet presAssocID="{5B390F8A-484B-49D5-A833-87070A90DA41}" presName="parentLeftMargin" presStyleLbl="node1" presStyleIdx="0" presStyleCnt="3"/>
      <dgm:spPr/>
    </dgm:pt>
    <dgm:pt modelId="{CC8B3BF1-30E8-4FEB-8615-C02786090B75}" type="pres">
      <dgm:prSet presAssocID="{5B390F8A-484B-49D5-A833-87070A90DA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E1282E-0C83-4B90-980D-5852EEAECA30}" type="pres">
      <dgm:prSet presAssocID="{5B390F8A-484B-49D5-A833-87070A90DA41}" presName="negativeSpace" presStyleCnt="0"/>
      <dgm:spPr/>
    </dgm:pt>
    <dgm:pt modelId="{FD3ED7D9-BD64-43FF-A943-BF942260FFD8}" type="pres">
      <dgm:prSet presAssocID="{5B390F8A-484B-49D5-A833-87070A90DA41}" presName="childText" presStyleLbl="conFgAcc1" presStyleIdx="1" presStyleCnt="3">
        <dgm:presLayoutVars>
          <dgm:bulletEnabled val="1"/>
        </dgm:presLayoutVars>
      </dgm:prSet>
      <dgm:spPr/>
    </dgm:pt>
    <dgm:pt modelId="{C0F284F6-1721-4B39-B8D2-7AB68F270873}" type="pres">
      <dgm:prSet presAssocID="{F2EFB7F5-81FE-437E-8987-5C312CCC68F8}" presName="spaceBetweenRectangles" presStyleCnt="0"/>
      <dgm:spPr/>
    </dgm:pt>
    <dgm:pt modelId="{890C567D-1C69-47B3-B4E2-CB320F5AB62F}" type="pres">
      <dgm:prSet presAssocID="{6231F3E1-2BA1-4F75-A2FB-1363270E11C3}" presName="parentLin" presStyleCnt="0"/>
      <dgm:spPr/>
    </dgm:pt>
    <dgm:pt modelId="{662E30D9-B638-4096-8C8D-050E97D6342C}" type="pres">
      <dgm:prSet presAssocID="{6231F3E1-2BA1-4F75-A2FB-1363270E11C3}" presName="parentLeftMargin" presStyleLbl="node1" presStyleIdx="1" presStyleCnt="3"/>
      <dgm:spPr/>
    </dgm:pt>
    <dgm:pt modelId="{163B6588-8B81-47D1-852F-0AF12F38A652}" type="pres">
      <dgm:prSet presAssocID="{6231F3E1-2BA1-4F75-A2FB-1363270E11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36B42C-BCEC-4757-A30D-7D27ADDA09EB}" type="pres">
      <dgm:prSet presAssocID="{6231F3E1-2BA1-4F75-A2FB-1363270E11C3}" presName="negativeSpace" presStyleCnt="0"/>
      <dgm:spPr/>
    </dgm:pt>
    <dgm:pt modelId="{BB45C013-D7D8-48CD-BCAC-439122E97C03}" type="pres">
      <dgm:prSet presAssocID="{6231F3E1-2BA1-4F75-A2FB-1363270E11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27960B-C74C-4908-913A-126950AAA78C}" type="presOf" srcId="{5B390F8A-484B-49D5-A833-87070A90DA41}" destId="{CC8B3BF1-30E8-4FEB-8615-C02786090B75}" srcOrd="1" destOrd="0" presId="urn:microsoft.com/office/officeart/2005/8/layout/list1"/>
    <dgm:cxn modelId="{C14BD60D-4D3C-457A-B1F6-247A684C61D0}" srcId="{28F44CFC-020E-4C0C-9460-CC67B08976E6}" destId="{6231F3E1-2BA1-4F75-A2FB-1363270E11C3}" srcOrd="2" destOrd="0" parTransId="{C8FE391A-D4DA-42DB-8D83-5C28BBE2DFAF}" sibTransId="{815DCA74-CC48-4BC7-9578-AA45E170F2A6}"/>
    <dgm:cxn modelId="{3C302525-53AD-4260-8BD6-4507B0E3E5F2}" srcId="{28F44CFC-020E-4C0C-9460-CC67B08976E6}" destId="{5B390F8A-484B-49D5-A833-87070A90DA41}" srcOrd="1" destOrd="0" parTransId="{1946B42F-EAAB-4F05-801E-B19802035C46}" sibTransId="{F2EFB7F5-81FE-437E-8987-5C312CCC68F8}"/>
    <dgm:cxn modelId="{D133FB30-CA34-41C7-91E0-FE0AF3A7E4A2}" type="presOf" srcId="{1211CE6E-8C8E-4A33-B49C-3E35F3DF2417}" destId="{DD88AD31-1D74-49D1-9DA6-79C90FC70198}" srcOrd="1" destOrd="0" presId="urn:microsoft.com/office/officeart/2005/8/layout/list1"/>
    <dgm:cxn modelId="{40A2BD45-D0C5-4EC2-8F86-E67918C0F714}" type="presOf" srcId="{6231F3E1-2BA1-4F75-A2FB-1363270E11C3}" destId="{163B6588-8B81-47D1-852F-0AF12F38A652}" srcOrd="1" destOrd="0" presId="urn:microsoft.com/office/officeart/2005/8/layout/list1"/>
    <dgm:cxn modelId="{1DD19B51-E3C7-4EBB-AA17-E52CADCF305C}" type="presOf" srcId="{28F44CFC-020E-4C0C-9460-CC67B08976E6}" destId="{52C63890-2805-4D28-8116-4AFD6AF52C3A}" srcOrd="0" destOrd="0" presId="urn:microsoft.com/office/officeart/2005/8/layout/list1"/>
    <dgm:cxn modelId="{A20ADF51-4CF9-4CB8-A03A-B93A661D2889}" srcId="{28F44CFC-020E-4C0C-9460-CC67B08976E6}" destId="{1211CE6E-8C8E-4A33-B49C-3E35F3DF2417}" srcOrd="0" destOrd="0" parTransId="{5DB0852C-E2EA-47E3-BE80-128C3866EDF3}" sibTransId="{6E0D7268-A974-40A3-85F3-6FB82B7A44DC}"/>
    <dgm:cxn modelId="{49545E8E-43C8-4402-815E-C476E58740DD}" type="presOf" srcId="{1211CE6E-8C8E-4A33-B49C-3E35F3DF2417}" destId="{75F18FDA-4336-4648-AFFC-CDDBCDF7EC1D}" srcOrd="0" destOrd="0" presId="urn:microsoft.com/office/officeart/2005/8/layout/list1"/>
    <dgm:cxn modelId="{69213EC8-D128-41D0-BC1B-6703445D9E7A}" type="presOf" srcId="{6231F3E1-2BA1-4F75-A2FB-1363270E11C3}" destId="{662E30D9-B638-4096-8C8D-050E97D6342C}" srcOrd="0" destOrd="0" presId="urn:microsoft.com/office/officeart/2005/8/layout/list1"/>
    <dgm:cxn modelId="{FDB1D7D7-7B69-4E80-A28D-A32F517DF56B}" type="presOf" srcId="{5B390F8A-484B-49D5-A833-87070A90DA41}" destId="{71291DFA-7B1D-4BC0-9758-4CBFB30D6D0F}" srcOrd="0" destOrd="0" presId="urn:microsoft.com/office/officeart/2005/8/layout/list1"/>
    <dgm:cxn modelId="{60371217-C646-4AC7-801E-05E8BF42490D}" type="presParOf" srcId="{52C63890-2805-4D28-8116-4AFD6AF52C3A}" destId="{AD8FC56A-FD0C-463D-BF4E-10C70E9D5087}" srcOrd="0" destOrd="0" presId="urn:microsoft.com/office/officeart/2005/8/layout/list1"/>
    <dgm:cxn modelId="{5EC4F039-FDCE-4E66-BCF6-221A4D279134}" type="presParOf" srcId="{AD8FC56A-FD0C-463D-BF4E-10C70E9D5087}" destId="{75F18FDA-4336-4648-AFFC-CDDBCDF7EC1D}" srcOrd="0" destOrd="0" presId="urn:microsoft.com/office/officeart/2005/8/layout/list1"/>
    <dgm:cxn modelId="{2C811903-79C8-43BB-B9DF-B7717360723D}" type="presParOf" srcId="{AD8FC56A-FD0C-463D-BF4E-10C70E9D5087}" destId="{DD88AD31-1D74-49D1-9DA6-79C90FC70198}" srcOrd="1" destOrd="0" presId="urn:microsoft.com/office/officeart/2005/8/layout/list1"/>
    <dgm:cxn modelId="{0529007D-9A3A-4E19-B260-64DF069BAE52}" type="presParOf" srcId="{52C63890-2805-4D28-8116-4AFD6AF52C3A}" destId="{65299026-8102-441B-BF84-DD5A20579EF9}" srcOrd="1" destOrd="0" presId="urn:microsoft.com/office/officeart/2005/8/layout/list1"/>
    <dgm:cxn modelId="{1743FE67-1961-4BF5-8820-03D1F86C5D12}" type="presParOf" srcId="{52C63890-2805-4D28-8116-4AFD6AF52C3A}" destId="{EED7E5F9-77FD-4E28-96CB-D810FA904643}" srcOrd="2" destOrd="0" presId="urn:microsoft.com/office/officeart/2005/8/layout/list1"/>
    <dgm:cxn modelId="{0A165F76-8D84-4890-9A57-D8E70AC13B8D}" type="presParOf" srcId="{52C63890-2805-4D28-8116-4AFD6AF52C3A}" destId="{4A21F15B-5C08-4DAE-8CB2-CB4793338D03}" srcOrd="3" destOrd="0" presId="urn:microsoft.com/office/officeart/2005/8/layout/list1"/>
    <dgm:cxn modelId="{6E632232-9613-4884-8E4D-3F69DC4439A9}" type="presParOf" srcId="{52C63890-2805-4D28-8116-4AFD6AF52C3A}" destId="{A46EB77B-81C3-40E4-AB7F-E303BAF96C7F}" srcOrd="4" destOrd="0" presId="urn:microsoft.com/office/officeart/2005/8/layout/list1"/>
    <dgm:cxn modelId="{2A34BA88-1569-41A5-9957-88BC6060AEB8}" type="presParOf" srcId="{A46EB77B-81C3-40E4-AB7F-E303BAF96C7F}" destId="{71291DFA-7B1D-4BC0-9758-4CBFB30D6D0F}" srcOrd="0" destOrd="0" presId="urn:microsoft.com/office/officeart/2005/8/layout/list1"/>
    <dgm:cxn modelId="{A7BAF82E-F362-4FE2-A827-2CD58BD117FC}" type="presParOf" srcId="{A46EB77B-81C3-40E4-AB7F-E303BAF96C7F}" destId="{CC8B3BF1-30E8-4FEB-8615-C02786090B75}" srcOrd="1" destOrd="0" presId="urn:microsoft.com/office/officeart/2005/8/layout/list1"/>
    <dgm:cxn modelId="{4539D9D6-3B29-43B6-BA8A-005B2E70A713}" type="presParOf" srcId="{52C63890-2805-4D28-8116-4AFD6AF52C3A}" destId="{2DE1282E-0C83-4B90-980D-5852EEAECA30}" srcOrd="5" destOrd="0" presId="urn:microsoft.com/office/officeart/2005/8/layout/list1"/>
    <dgm:cxn modelId="{5BDB9B42-6F1D-4843-9DE5-94728CE69CA5}" type="presParOf" srcId="{52C63890-2805-4D28-8116-4AFD6AF52C3A}" destId="{FD3ED7D9-BD64-43FF-A943-BF942260FFD8}" srcOrd="6" destOrd="0" presId="urn:microsoft.com/office/officeart/2005/8/layout/list1"/>
    <dgm:cxn modelId="{16222278-E43A-44DB-9F3A-FE6B396BA715}" type="presParOf" srcId="{52C63890-2805-4D28-8116-4AFD6AF52C3A}" destId="{C0F284F6-1721-4B39-B8D2-7AB68F270873}" srcOrd="7" destOrd="0" presId="urn:microsoft.com/office/officeart/2005/8/layout/list1"/>
    <dgm:cxn modelId="{216ED8FA-09C5-4CA7-9591-0FC43692BC03}" type="presParOf" srcId="{52C63890-2805-4D28-8116-4AFD6AF52C3A}" destId="{890C567D-1C69-47B3-B4E2-CB320F5AB62F}" srcOrd="8" destOrd="0" presId="urn:microsoft.com/office/officeart/2005/8/layout/list1"/>
    <dgm:cxn modelId="{5A1E5649-5174-4DE7-83CF-2EA70940D3AD}" type="presParOf" srcId="{890C567D-1C69-47B3-B4E2-CB320F5AB62F}" destId="{662E30D9-B638-4096-8C8D-050E97D6342C}" srcOrd="0" destOrd="0" presId="urn:microsoft.com/office/officeart/2005/8/layout/list1"/>
    <dgm:cxn modelId="{3B4697C8-2FC3-4F62-80C7-9B92EA59E8FC}" type="presParOf" srcId="{890C567D-1C69-47B3-B4E2-CB320F5AB62F}" destId="{163B6588-8B81-47D1-852F-0AF12F38A652}" srcOrd="1" destOrd="0" presId="urn:microsoft.com/office/officeart/2005/8/layout/list1"/>
    <dgm:cxn modelId="{A6843D93-0700-443A-95DF-4327E961FBE8}" type="presParOf" srcId="{52C63890-2805-4D28-8116-4AFD6AF52C3A}" destId="{6436B42C-BCEC-4757-A30D-7D27ADDA09EB}" srcOrd="9" destOrd="0" presId="urn:microsoft.com/office/officeart/2005/8/layout/list1"/>
    <dgm:cxn modelId="{BDC5750E-89A5-431F-BD54-71FFF7E94AD4}" type="presParOf" srcId="{52C63890-2805-4D28-8116-4AFD6AF52C3A}" destId="{BB45C013-D7D8-48CD-BCAC-439122E97C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D3451-9969-4B50-9EC5-CECE4155EF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4BF6AEE-0527-4E53-8D6B-9762DEA13053}">
      <dgm:prSet/>
      <dgm:spPr/>
      <dgm:t>
        <a:bodyPr/>
        <a:lstStyle/>
        <a:p>
          <a:r>
            <a:rPr lang="en-US"/>
            <a:t>The needs assessment incorporated measures using different geographic units, such as census tracts, ZIP codes, and regional data.</a:t>
          </a:r>
        </a:p>
      </dgm:t>
    </dgm:pt>
    <dgm:pt modelId="{7D18B75A-5A42-4AA0-9170-135C6AE3BFDD}" type="parTrans" cxnId="{47681E7D-CB42-496F-BCAE-A49AB5396793}">
      <dgm:prSet/>
      <dgm:spPr/>
      <dgm:t>
        <a:bodyPr/>
        <a:lstStyle/>
        <a:p>
          <a:endParaRPr lang="en-US"/>
        </a:p>
      </dgm:t>
    </dgm:pt>
    <dgm:pt modelId="{1CAE8972-F1BF-42C8-A1EE-0098114B22AE}" type="sibTrans" cxnId="{47681E7D-CB42-496F-BCAE-A49AB5396793}">
      <dgm:prSet/>
      <dgm:spPr/>
      <dgm:t>
        <a:bodyPr/>
        <a:lstStyle/>
        <a:p>
          <a:endParaRPr lang="en-US"/>
        </a:p>
      </dgm:t>
    </dgm:pt>
    <dgm:pt modelId="{7DFB1FB5-EFAB-4371-9B35-2A70106528E5}">
      <dgm:prSet/>
      <dgm:spPr/>
      <dgm:t>
        <a:bodyPr/>
        <a:lstStyle/>
        <a:p>
          <a:r>
            <a:rPr lang="en-US"/>
            <a:t>30 measures covering a wide variety of data across maternal and child health, including cross-cutting and systems measures</a:t>
          </a:r>
        </a:p>
      </dgm:t>
    </dgm:pt>
    <dgm:pt modelId="{C25770C8-5D89-446C-9645-A7493F252A92}" type="parTrans" cxnId="{3516F0A3-7C82-464D-9264-71ACE2BAFF6E}">
      <dgm:prSet/>
      <dgm:spPr/>
      <dgm:t>
        <a:bodyPr/>
        <a:lstStyle/>
        <a:p>
          <a:endParaRPr lang="en-US"/>
        </a:p>
      </dgm:t>
    </dgm:pt>
    <dgm:pt modelId="{D013FB87-82C7-42CA-B7EA-642CA126E9E8}" type="sibTrans" cxnId="{3516F0A3-7C82-464D-9264-71ACE2BAFF6E}">
      <dgm:prSet/>
      <dgm:spPr/>
      <dgm:t>
        <a:bodyPr/>
        <a:lstStyle/>
        <a:p>
          <a:endParaRPr lang="en-US"/>
        </a:p>
      </dgm:t>
    </dgm:pt>
    <dgm:pt modelId="{238517A2-7F70-428F-B7E4-964F8C74A0EB}">
      <dgm:prSet/>
      <dgm:spPr/>
      <dgm:t>
        <a:bodyPr/>
        <a:lstStyle/>
        <a:p>
          <a:r>
            <a:rPr lang="en-US"/>
            <a:t>County-level was the most granular unit that was widely available</a:t>
          </a:r>
        </a:p>
      </dgm:t>
    </dgm:pt>
    <dgm:pt modelId="{D68E9D12-BC67-4362-B8D8-5EBC240F0FA6}" type="parTrans" cxnId="{5016B8F0-BB33-43A1-9E27-C6AFE1D29A47}">
      <dgm:prSet/>
      <dgm:spPr/>
      <dgm:t>
        <a:bodyPr/>
        <a:lstStyle/>
        <a:p>
          <a:endParaRPr lang="en-US"/>
        </a:p>
      </dgm:t>
    </dgm:pt>
    <dgm:pt modelId="{56431DBD-D329-486F-9CAA-8D8F29E55648}" type="sibTrans" cxnId="{5016B8F0-BB33-43A1-9E27-C6AFE1D29A47}">
      <dgm:prSet/>
      <dgm:spPr/>
      <dgm:t>
        <a:bodyPr/>
        <a:lstStyle/>
        <a:p>
          <a:endParaRPr lang="en-US"/>
        </a:p>
      </dgm:t>
    </dgm:pt>
    <dgm:pt modelId="{E90A98E1-7AC2-4B0A-9119-602A037D8CEA}">
      <dgm:prSet/>
      <dgm:spPr/>
      <dgm:t>
        <a:bodyPr/>
        <a:lstStyle/>
        <a:p>
          <a:r>
            <a:rPr lang="en-US"/>
            <a:t>Each measure was analyzed with a statistical technique of z-scores</a:t>
          </a:r>
        </a:p>
      </dgm:t>
    </dgm:pt>
    <dgm:pt modelId="{5858C7A5-A635-4ABC-9638-87939657B9FF}" type="parTrans" cxnId="{92286E8D-CD56-4E07-A1B8-89A9738E9D26}">
      <dgm:prSet/>
      <dgm:spPr/>
      <dgm:t>
        <a:bodyPr/>
        <a:lstStyle/>
        <a:p>
          <a:endParaRPr lang="en-US"/>
        </a:p>
      </dgm:t>
    </dgm:pt>
    <dgm:pt modelId="{09E85A59-715C-4824-AF2D-6807B1D4E690}" type="sibTrans" cxnId="{92286E8D-CD56-4E07-A1B8-89A9738E9D26}">
      <dgm:prSet/>
      <dgm:spPr/>
      <dgm:t>
        <a:bodyPr/>
        <a:lstStyle/>
        <a:p>
          <a:endParaRPr lang="en-US"/>
        </a:p>
      </dgm:t>
    </dgm:pt>
    <dgm:pt modelId="{7828A210-F97C-42AA-9CE6-EFCC42102573}" type="pres">
      <dgm:prSet presAssocID="{6EAD3451-9969-4B50-9EC5-CECE4155EF0C}" presName="root" presStyleCnt="0">
        <dgm:presLayoutVars>
          <dgm:dir/>
          <dgm:resizeHandles val="exact"/>
        </dgm:presLayoutVars>
      </dgm:prSet>
      <dgm:spPr/>
    </dgm:pt>
    <dgm:pt modelId="{E9B34723-DE51-4084-85FF-2B69A4DE1D59}" type="pres">
      <dgm:prSet presAssocID="{D4BF6AEE-0527-4E53-8D6B-9762DEA13053}" presName="compNode" presStyleCnt="0"/>
      <dgm:spPr/>
    </dgm:pt>
    <dgm:pt modelId="{472DE3F4-2632-475F-8E1B-8165BCBD8BE8}" type="pres">
      <dgm:prSet presAssocID="{D4BF6AEE-0527-4E53-8D6B-9762DEA13053}" presName="bgRect" presStyleLbl="bgShp" presStyleIdx="0" presStyleCnt="4"/>
      <dgm:spPr/>
    </dgm:pt>
    <dgm:pt modelId="{CE5E8017-1645-482D-A015-41331E4069B0}" type="pres">
      <dgm:prSet presAssocID="{D4BF6AEE-0527-4E53-8D6B-9762DEA130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03E84BA-8B72-4671-865C-FD47C6E5F50D}" type="pres">
      <dgm:prSet presAssocID="{D4BF6AEE-0527-4E53-8D6B-9762DEA13053}" presName="spaceRect" presStyleCnt="0"/>
      <dgm:spPr/>
    </dgm:pt>
    <dgm:pt modelId="{EE1D19E6-5000-4465-98B9-113FADE4D630}" type="pres">
      <dgm:prSet presAssocID="{D4BF6AEE-0527-4E53-8D6B-9762DEA13053}" presName="parTx" presStyleLbl="revTx" presStyleIdx="0" presStyleCnt="4">
        <dgm:presLayoutVars>
          <dgm:chMax val="0"/>
          <dgm:chPref val="0"/>
        </dgm:presLayoutVars>
      </dgm:prSet>
      <dgm:spPr/>
    </dgm:pt>
    <dgm:pt modelId="{765A6364-1D51-47D5-8DC5-7E87F8FEC0BE}" type="pres">
      <dgm:prSet presAssocID="{1CAE8972-F1BF-42C8-A1EE-0098114B22AE}" presName="sibTrans" presStyleCnt="0"/>
      <dgm:spPr/>
    </dgm:pt>
    <dgm:pt modelId="{486244CA-D67F-469D-BA6C-BA7C8FD02107}" type="pres">
      <dgm:prSet presAssocID="{7DFB1FB5-EFAB-4371-9B35-2A70106528E5}" presName="compNode" presStyleCnt="0"/>
      <dgm:spPr/>
    </dgm:pt>
    <dgm:pt modelId="{F935FD05-797E-4F97-8BBF-1811223EBB6C}" type="pres">
      <dgm:prSet presAssocID="{7DFB1FB5-EFAB-4371-9B35-2A70106528E5}" presName="bgRect" presStyleLbl="bgShp" presStyleIdx="1" presStyleCnt="4"/>
      <dgm:spPr/>
    </dgm:pt>
    <dgm:pt modelId="{57445050-462B-4D45-B94A-CE7BD941B32C}" type="pres">
      <dgm:prSet presAssocID="{7DFB1FB5-EFAB-4371-9B35-2A70106528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88752141-432C-4925-8CD3-73A76843153A}" type="pres">
      <dgm:prSet presAssocID="{7DFB1FB5-EFAB-4371-9B35-2A70106528E5}" presName="spaceRect" presStyleCnt="0"/>
      <dgm:spPr/>
    </dgm:pt>
    <dgm:pt modelId="{E41F00B4-A3F4-48D6-B2B2-991396C6ECDE}" type="pres">
      <dgm:prSet presAssocID="{7DFB1FB5-EFAB-4371-9B35-2A70106528E5}" presName="parTx" presStyleLbl="revTx" presStyleIdx="1" presStyleCnt="4">
        <dgm:presLayoutVars>
          <dgm:chMax val="0"/>
          <dgm:chPref val="0"/>
        </dgm:presLayoutVars>
      </dgm:prSet>
      <dgm:spPr/>
    </dgm:pt>
    <dgm:pt modelId="{4BA12E34-76D3-4101-B314-E3149456FDA4}" type="pres">
      <dgm:prSet presAssocID="{D013FB87-82C7-42CA-B7EA-642CA126E9E8}" presName="sibTrans" presStyleCnt="0"/>
      <dgm:spPr/>
    </dgm:pt>
    <dgm:pt modelId="{545EF1F5-DBEB-4DCB-802B-8EB6D580F046}" type="pres">
      <dgm:prSet presAssocID="{238517A2-7F70-428F-B7E4-964F8C74A0EB}" presName="compNode" presStyleCnt="0"/>
      <dgm:spPr/>
    </dgm:pt>
    <dgm:pt modelId="{EE7AFF41-6C65-40B0-B775-423C0E3D52AA}" type="pres">
      <dgm:prSet presAssocID="{238517A2-7F70-428F-B7E4-964F8C74A0EB}" presName="bgRect" presStyleLbl="bgShp" presStyleIdx="2" presStyleCnt="4"/>
      <dgm:spPr/>
    </dgm:pt>
    <dgm:pt modelId="{A5A2D117-C2C2-4A48-B452-CA0BDE6E9C9A}" type="pres">
      <dgm:prSet presAssocID="{238517A2-7F70-428F-B7E4-964F8C74A0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 with solid fill"/>
        </a:ext>
      </dgm:extLst>
    </dgm:pt>
    <dgm:pt modelId="{FB062661-92A1-4A9D-A64B-A347F5812BEB}" type="pres">
      <dgm:prSet presAssocID="{238517A2-7F70-428F-B7E4-964F8C74A0EB}" presName="spaceRect" presStyleCnt="0"/>
      <dgm:spPr/>
    </dgm:pt>
    <dgm:pt modelId="{DDA1D233-77D9-43E6-B6E3-C0F3977E5EBE}" type="pres">
      <dgm:prSet presAssocID="{238517A2-7F70-428F-B7E4-964F8C74A0EB}" presName="parTx" presStyleLbl="revTx" presStyleIdx="2" presStyleCnt="4">
        <dgm:presLayoutVars>
          <dgm:chMax val="0"/>
          <dgm:chPref val="0"/>
        </dgm:presLayoutVars>
      </dgm:prSet>
      <dgm:spPr/>
    </dgm:pt>
    <dgm:pt modelId="{ACBEDBB5-875B-475F-BC07-A6C9B0C8A4E0}" type="pres">
      <dgm:prSet presAssocID="{56431DBD-D329-486F-9CAA-8D8F29E55648}" presName="sibTrans" presStyleCnt="0"/>
      <dgm:spPr/>
    </dgm:pt>
    <dgm:pt modelId="{617E1046-F181-4F63-B243-BDD3E545DA3E}" type="pres">
      <dgm:prSet presAssocID="{E90A98E1-7AC2-4B0A-9119-602A037D8CEA}" presName="compNode" presStyleCnt="0"/>
      <dgm:spPr/>
    </dgm:pt>
    <dgm:pt modelId="{FC14A8E7-888C-45F1-A1BF-78F1C8375E66}" type="pres">
      <dgm:prSet presAssocID="{E90A98E1-7AC2-4B0A-9119-602A037D8CEA}" presName="bgRect" presStyleLbl="bgShp" presStyleIdx="3" presStyleCnt="4"/>
      <dgm:spPr/>
    </dgm:pt>
    <dgm:pt modelId="{9694B4EF-35CF-449D-A57B-063ED01AEB30}" type="pres">
      <dgm:prSet presAssocID="{E90A98E1-7AC2-4B0A-9119-602A037D8C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7CC3468-302A-401B-B741-3BAED0340E6E}" type="pres">
      <dgm:prSet presAssocID="{E90A98E1-7AC2-4B0A-9119-602A037D8CEA}" presName="spaceRect" presStyleCnt="0"/>
      <dgm:spPr/>
    </dgm:pt>
    <dgm:pt modelId="{0632444F-415B-482F-98B5-AD666800C595}" type="pres">
      <dgm:prSet presAssocID="{E90A98E1-7AC2-4B0A-9119-602A037D8C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24BDB1E-D342-4ED1-9D16-5E43F0C945B4}" type="presOf" srcId="{7DFB1FB5-EFAB-4371-9B35-2A70106528E5}" destId="{E41F00B4-A3F4-48D6-B2B2-991396C6ECDE}" srcOrd="0" destOrd="0" presId="urn:microsoft.com/office/officeart/2018/2/layout/IconVerticalSolidList"/>
    <dgm:cxn modelId="{1D0D3131-44FA-4080-BBD9-67BAAB8EB78E}" type="presOf" srcId="{238517A2-7F70-428F-B7E4-964F8C74A0EB}" destId="{DDA1D233-77D9-43E6-B6E3-C0F3977E5EBE}" srcOrd="0" destOrd="0" presId="urn:microsoft.com/office/officeart/2018/2/layout/IconVerticalSolidList"/>
    <dgm:cxn modelId="{987CE56A-ECD8-4B11-B91A-C888ADC51751}" type="presOf" srcId="{6EAD3451-9969-4B50-9EC5-CECE4155EF0C}" destId="{7828A210-F97C-42AA-9CE6-EFCC42102573}" srcOrd="0" destOrd="0" presId="urn:microsoft.com/office/officeart/2018/2/layout/IconVerticalSolidList"/>
    <dgm:cxn modelId="{95F76C79-8384-4086-BEC8-89C07167D5DC}" type="presOf" srcId="{E90A98E1-7AC2-4B0A-9119-602A037D8CEA}" destId="{0632444F-415B-482F-98B5-AD666800C595}" srcOrd="0" destOrd="0" presId="urn:microsoft.com/office/officeart/2018/2/layout/IconVerticalSolidList"/>
    <dgm:cxn modelId="{47681E7D-CB42-496F-BCAE-A49AB5396793}" srcId="{6EAD3451-9969-4B50-9EC5-CECE4155EF0C}" destId="{D4BF6AEE-0527-4E53-8D6B-9762DEA13053}" srcOrd="0" destOrd="0" parTransId="{7D18B75A-5A42-4AA0-9170-135C6AE3BFDD}" sibTransId="{1CAE8972-F1BF-42C8-A1EE-0098114B22AE}"/>
    <dgm:cxn modelId="{92286E8D-CD56-4E07-A1B8-89A9738E9D26}" srcId="{6EAD3451-9969-4B50-9EC5-CECE4155EF0C}" destId="{E90A98E1-7AC2-4B0A-9119-602A037D8CEA}" srcOrd="3" destOrd="0" parTransId="{5858C7A5-A635-4ABC-9638-87939657B9FF}" sibTransId="{09E85A59-715C-4824-AF2D-6807B1D4E690}"/>
    <dgm:cxn modelId="{3516F0A3-7C82-464D-9264-71ACE2BAFF6E}" srcId="{6EAD3451-9969-4B50-9EC5-CECE4155EF0C}" destId="{7DFB1FB5-EFAB-4371-9B35-2A70106528E5}" srcOrd="1" destOrd="0" parTransId="{C25770C8-5D89-446C-9645-A7493F252A92}" sibTransId="{D013FB87-82C7-42CA-B7EA-642CA126E9E8}"/>
    <dgm:cxn modelId="{5016B8F0-BB33-43A1-9E27-C6AFE1D29A47}" srcId="{6EAD3451-9969-4B50-9EC5-CECE4155EF0C}" destId="{238517A2-7F70-428F-B7E4-964F8C74A0EB}" srcOrd="2" destOrd="0" parTransId="{D68E9D12-BC67-4362-B8D8-5EBC240F0FA6}" sibTransId="{56431DBD-D329-486F-9CAA-8D8F29E55648}"/>
    <dgm:cxn modelId="{C2A0A6F8-5004-4AA8-AC22-9573EFA754A6}" type="presOf" srcId="{D4BF6AEE-0527-4E53-8D6B-9762DEA13053}" destId="{EE1D19E6-5000-4465-98B9-113FADE4D630}" srcOrd="0" destOrd="0" presId="urn:microsoft.com/office/officeart/2018/2/layout/IconVerticalSolidList"/>
    <dgm:cxn modelId="{F640C4A6-362B-4365-BD9C-637F02AC0A3C}" type="presParOf" srcId="{7828A210-F97C-42AA-9CE6-EFCC42102573}" destId="{E9B34723-DE51-4084-85FF-2B69A4DE1D59}" srcOrd="0" destOrd="0" presId="urn:microsoft.com/office/officeart/2018/2/layout/IconVerticalSolidList"/>
    <dgm:cxn modelId="{9033F0AD-1215-4CA2-9F80-FAC915EF70BD}" type="presParOf" srcId="{E9B34723-DE51-4084-85FF-2B69A4DE1D59}" destId="{472DE3F4-2632-475F-8E1B-8165BCBD8BE8}" srcOrd="0" destOrd="0" presId="urn:microsoft.com/office/officeart/2018/2/layout/IconVerticalSolidList"/>
    <dgm:cxn modelId="{D3F9B158-B279-4126-9D04-3748FB1E8DFC}" type="presParOf" srcId="{E9B34723-DE51-4084-85FF-2B69A4DE1D59}" destId="{CE5E8017-1645-482D-A015-41331E4069B0}" srcOrd="1" destOrd="0" presId="urn:microsoft.com/office/officeart/2018/2/layout/IconVerticalSolidList"/>
    <dgm:cxn modelId="{CD29719A-A7FE-4787-BA33-B6D43B5ED5D6}" type="presParOf" srcId="{E9B34723-DE51-4084-85FF-2B69A4DE1D59}" destId="{F03E84BA-8B72-4671-865C-FD47C6E5F50D}" srcOrd="2" destOrd="0" presId="urn:microsoft.com/office/officeart/2018/2/layout/IconVerticalSolidList"/>
    <dgm:cxn modelId="{223E45B5-E7A6-4AB5-8524-9819CD88DF69}" type="presParOf" srcId="{E9B34723-DE51-4084-85FF-2B69A4DE1D59}" destId="{EE1D19E6-5000-4465-98B9-113FADE4D630}" srcOrd="3" destOrd="0" presId="urn:microsoft.com/office/officeart/2018/2/layout/IconVerticalSolidList"/>
    <dgm:cxn modelId="{94ECD665-8B42-40BF-BCF6-83ED7FFC3849}" type="presParOf" srcId="{7828A210-F97C-42AA-9CE6-EFCC42102573}" destId="{765A6364-1D51-47D5-8DC5-7E87F8FEC0BE}" srcOrd="1" destOrd="0" presId="urn:microsoft.com/office/officeart/2018/2/layout/IconVerticalSolidList"/>
    <dgm:cxn modelId="{A3026B00-00EA-449A-BB7A-24F19C66274F}" type="presParOf" srcId="{7828A210-F97C-42AA-9CE6-EFCC42102573}" destId="{486244CA-D67F-469D-BA6C-BA7C8FD02107}" srcOrd="2" destOrd="0" presId="urn:microsoft.com/office/officeart/2018/2/layout/IconVerticalSolidList"/>
    <dgm:cxn modelId="{CA261571-4B75-4237-B1D2-49F5B9CDD693}" type="presParOf" srcId="{486244CA-D67F-469D-BA6C-BA7C8FD02107}" destId="{F935FD05-797E-4F97-8BBF-1811223EBB6C}" srcOrd="0" destOrd="0" presId="urn:microsoft.com/office/officeart/2018/2/layout/IconVerticalSolidList"/>
    <dgm:cxn modelId="{ABAEDC23-470D-4D64-B72E-955E0F404FA1}" type="presParOf" srcId="{486244CA-D67F-469D-BA6C-BA7C8FD02107}" destId="{57445050-462B-4D45-B94A-CE7BD941B32C}" srcOrd="1" destOrd="0" presId="urn:microsoft.com/office/officeart/2018/2/layout/IconVerticalSolidList"/>
    <dgm:cxn modelId="{EDE6B072-FDD8-419B-A4C7-01BDE08CD5D8}" type="presParOf" srcId="{486244CA-D67F-469D-BA6C-BA7C8FD02107}" destId="{88752141-432C-4925-8CD3-73A76843153A}" srcOrd="2" destOrd="0" presId="urn:microsoft.com/office/officeart/2018/2/layout/IconVerticalSolidList"/>
    <dgm:cxn modelId="{8543CD51-1A6D-4BCE-A770-340238BFF593}" type="presParOf" srcId="{486244CA-D67F-469D-BA6C-BA7C8FD02107}" destId="{E41F00B4-A3F4-48D6-B2B2-991396C6ECDE}" srcOrd="3" destOrd="0" presId="urn:microsoft.com/office/officeart/2018/2/layout/IconVerticalSolidList"/>
    <dgm:cxn modelId="{97428BAF-DEC5-4B25-ACDD-2809FE26E5B0}" type="presParOf" srcId="{7828A210-F97C-42AA-9CE6-EFCC42102573}" destId="{4BA12E34-76D3-4101-B314-E3149456FDA4}" srcOrd="3" destOrd="0" presId="urn:microsoft.com/office/officeart/2018/2/layout/IconVerticalSolidList"/>
    <dgm:cxn modelId="{BD526A09-85F5-4999-9F10-DFB177B9A6FC}" type="presParOf" srcId="{7828A210-F97C-42AA-9CE6-EFCC42102573}" destId="{545EF1F5-DBEB-4DCB-802B-8EB6D580F046}" srcOrd="4" destOrd="0" presId="urn:microsoft.com/office/officeart/2018/2/layout/IconVerticalSolidList"/>
    <dgm:cxn modelId="{7F26B76D-53AD-4E12-AE88-92045585281E}" type="presParOf" srcId="{545EF1F5-DBEB-4DCB-802B-8EB6D580F046}" destId="{EE7AFF41-6C65-40B0-B775-423C0E3D52AA}" srcOrd="0" destOrd="0" presId="urn:microsoft.com/office/officeart/2018/2/layout/IconVerticalSolidList"/>
    <dgm:cxn modelId="{D2AB2D7D-3790-4721-B7C1-2925DCB8C684}" type="presParOf" srcId="{545EF1F5-DBEB-4DCB-802B-8EB6D580F046}" destId="{A5A2D117-C2C2-4A48-B452-CA0BDE6E9C9A}" srcOrd="1" destOrd="0" presId="urn:microsoft.com/office/officeart/2018/2/layout/IconVerticalSolidList"/>
    <dgm:cxn modelId="{E71697B4-D8D8-4C39-ACD2-8EA2739D6C7F}" type="presParOf" srcId="{545EF1F5-DBEB-4DCB-802B-8EB6D580F046}" destId="{FB062661-92A1-4A9D-A64B-A347F5812BEB}" srcOrd="2" destOrd="0" presId="urn:microsoft.com/office/officeart/2018/2/layout/IconVerticalSolidList"/>
    <dgm:cxn modelId="{F913D23F-90E7-43B4-93E5-492F53BE33DA}" type="presParOf" srcId="{545EF1F5-DBEB-4DCB-802B-8EB6D580F046}" destId="{DDA1D233-77D9-43E6-B6E3-C0F3977E5EBE}" srcOrd="3" destOrd="0" presId="urn:microsoft.com/office/officeart/2018/2/layout/IconVerticalSolidList"/>
    <dgm:cxn modelId="{19235742-3243-484A-9922-9D95748B1391}" type="presParOf" srcId="{7828A210-F97C-42AA-9CE6-EFCC42102573}" destId="{ACBEDBB5-875B-475F-BC07-A6C9B0C8A4E0}" srcOrd="5" destOrd="0" presId="urn:microsoft.com/office/officeart/2018/2/layout/IconVerticalSolidList"/>
    <dgm:cxn modelId="{A1FC9428-1AD0-42F2-B4D7-507B45A61D53}" type="presParOf" srcId="{7828A210-F97C-42AA-9CE6-EFCC42102573}" destId="{617E1046-F181-4F63-B243-BDD3E545DA3E}" srcOrd="6" destOrd="0" presId="urn:microsoft.com/office/officeart/2018/2/layout/IconVerticalSolidList"/>
    <dgm:cxn modelId="{4DBBC6BD-8141-4203-B539-B9A62170F9E2}" type="presParOf" srcId="{617E1046-F181-4F63-B243-BDD3E545DA3E}" destId="{FC14A8E7-888C-45F1-A1BF-78F1C8375E66}" srcOrd="0" destOrd="0" presId="urn:microsoft.com/office/officeart/2018/2/layout/IconVerticalSolidList"/>
    <dgm:cxn modelId="{514BAB89-98F3-4D14-9B26-8AAA97FC1564}" type="presParOf" srcId="{617E1046-F181-4F63-B243-BDD3E545DA3E}" destId="{9694B4EF-35CF-449D-A57B-063ED01AEB30}" srcOrd="1" destOrd="0" presId="urn:microsoft.com/office/officeart/2018/2/layout/IconVerticalSolidList"/>
    <dgm:cxn modelId="{964125FE-32D2-423C-A451-2834A860ED0F}" type="presParOf" srcId="{617E1046-F181-4F63-B243-BDD3E545DA3E}" destId="{17CC3468-302A-401B-B741-3BAED0340E6E}" srcOrd="2" destOrd="0" presId="urn:microsoft.com/office/officeart/2018/2/layout/IconVerticalSolidList"/>
    <dgm:cxn modelId="{E7510AFB-86E5-43AE-A821-F8441A4D70BF}" type="presParOf" srcId="{617E1046-F181-4F63-B243-BDD3E545DA3E}" destId="{0632444F-415B-482F-98B5-AD666800C5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406D80-5D16-4E56-866E-E75F9FE758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20969-B699-48C6-BCFB-EA8F84745E75}">
      <dgm:prSet/>
      <dgm:spPr/>
      <dgm:t>
        <a:bodyPr/>
        <a:lstStyle/>
        <a:p>
          <a:r>
            <a:rPr lang="en-US" b="0" i="0"/>
            <a:t>Each LPHA will receive a dataset with their local data to support development of MCH work plans</a:t>
          </a:r>
          <a:endParaRPr lang="en-US"/>
        </a:p>
      </dgm:t>
    </dgm:pt>
    <dgm:pt modelId="{B7BC767D-B594-4E30-BA26-55EA7E140B00}" type="parTrans" cxnId="{BDBFF9FB-1D75-45C4-898C-B2693B75F9EE}">
      <dgm:prSet/>
      <dgm:spPr/>
      <dgm:t>
        <a:bodyPr/>
        <a:lstStyle/>
        <a:p>
          <a:endParaRPr lang="en-US"/>
        </a:p>
      </dgm:t>
    </dgm:pt>
    <dgm:pt modelId="{8DBA4735-ECC5-45E0-9024-9FBAAE8974D7}" type="sibTrans" cxnId="{BDBFF9FB-1D75-45C4-898C-B2693B75F9EE}">
      <dgm:prSet/>
      <dgm:spPr/>
      <dgm:t>
        <a:bodyPr/>
        <a:lstStyle/>
        <a:p>
          <a:endParaRPr lang="en-US"/>
        </a:p>
      </dgm:t>
    </dgm:pt>
    <dgm:pt modelId="{0A6F2B31-88EC-4BAE-A582-A58DFA371383}">
      <dgm:prSet/>
      <dgm:spPr/>
      <dgm:t>
        <a:bodyPr/>
        <a:lstStyle/>
        <a:p>
          <a:r>
            <a:rPr lang="en-US" b="0" i="0"/>
            <a:t>Enables LPHAs to have in-depth data analysis even if they do not have an epidemiologist on staff</a:t>
          </a:r>
          <a:endParaRPr lang="en-US"/>
        </a:p>
      </dgm:t>
    </dgm:pt>
    <dgm:pt modelId="{DE178AD8-A646-42D1-834D-8C7541D42813}" type="parTrans" cxnId="{BD159915-0ED9-494B-96B5-C52FE711DB0A}">
      <dgm:prSet/>
      <dgm:spPr/>
      <dgm:t>
        <a:bodyPr/>
        <a:lstStyle/>
        <a:p>
          <a:endParaRPr lang="en-US"/>
        </a:p>
      </dgm:t>
    </dgm:pt>
    <dgm:pt modelId="{53DB1EDA-8D68-4F78-8C2E-817AEBB55693}" type="sibTrans" cxnId="{BD159915-0ED9-494B-96B5-C52FE711DB0A}">
      <dgm:prSet/>
      <dgm:spPr/>
      <dgm:t>
        <a:bodyPr/>
        <a:lstStyle/>
        <a:p>
          <a:endParaRPr lang="en-US"/>
        </a:p>
      </dgm:t>
    </dgm:pt>
    <dgm:pt modelId="{5949D24C-FE03-4A71-B944-23A09FAED17A}" type="pres">
      <dgm:prSet presAssocID="{EA406D80-5D16-4E56-866E-E75F9FE758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08556C-71A7-447D-8AD3-91A1F15D116B}" type="pres">
      <dgm:prSet presAssocID="{74320969-B699-48C6-BCFB-EA8F84745E75}" presName="hierRoot1" presStyleCnt="0"/>
      <dgm:spPr/>
    </dgm:pt>
    <dgm:pt modelId="{193225A3-02D6-44A0-8251-59714D08FB8A}" type="pres">
      <dgm:prSet presAssocID="{74320969-B699-48C6-BCFB-EA8F84745E75}" presName="composite" presStyleCnt="0"/>
      <dgm:spPr/>
    </dgm:pt>
    <dgm:pt modelId="{E4328465-565F-41A7-8BFB-AB4BF62CB069}" type="pres">
      <dgm:prSet presAssocID="{74320969-B699-48C6-BCFB-EA8F84745E75}" presName="background" presStyleLbl="node0" presStyleIdx="0" presStyleCnt="2"/>
      <dgm:spPr>
        <a:solidFill>
          <a:schemeClr val="accent2"/>
        </a:solidFill>
      </dgm:spPr>
    </dgm:pt>
    <dgm:pt modelId="{C4D05932-5094-4B3E-A9DC-A6845008D483}" type="pres">
      <dgm:prSet presAssocID="{74320969-B699-48C6-BCFB-EA8F84745E75}" presName="text" presStyleLbl="fgAcc0" presStyleIdx="0" presStyleCnt="2">
        <dgm:presLayoutVars>
          <dgm:chPref val="3"/>
        </dgm:presLayoutVars>
      </dgm:prSet>
      <dgm:spPr/>
    </dgm:pt>
    <dgm:pt modelId="{56FA494F-40FF-4C62-8DD7-90CC6F7D271F}" type="pres">
      <dgm:prSet presAssocID="{74320969-B699-48C6-BCFB-EA8F84745E75}" presName="hierChild2" presStyleCnt="0"/>
      <dgm:spPr/>
    </dgm:pt>
    <dgm:pt modelId="{975BD0DB-5F4E-4186-BF52-3EEC4E00E04A}" type="pres">
      <dgm:prSet presAssocID="{0A6F2B31-88EC-4BAE-A582-A58DFA371383}" presName="hierRoot1" presStyleCnt="0"/>
      <dgm:spPr/>
    </dgm:pt>
    <dgm:pt modelId="{4C51C4BF-4B70-4BFB-8EFB-00D8834C9E6A}" type="pres">
      <dgm:prSet presAssocID="{0A6F2B31-88EC-4BAE-A582-A58DFA371383}" presName="composite" presStyleCnt="0"/>
      <dgm:spPr/>
    </dgm:pt>
    <dgm:pt modelId="{93906F25-A8D8-4098-B8CC-0B7F8650077C}" type="pres">
      <dgm:prSet presAssocID="{0A6F2B31-88EC-4BAE-A582-A58DFA371383}" presName="background" presStyleLbl="node0" presStyleIdx="1" presStyleCnt="2"/>
      <dgm:spPr>
        <a:solidFill>
          <a:schemeClr val="accent2"/>
        </a:solidFill>
      </dgm:spPr>
    </dgm:pt>
    <dgm:pt modelId="{174861F9-AB22-4C40-BE77-E36EBDCF3A6C}" type="pres">
      <dgm:prSet presAssocID="{0A6F2B31-88EC-4BAE-A582-A58DFA371383}" presName="text" presStyleLbl="fgAcc0" presStyleIdx="1" presStyleCnt="2">
        <dgm:presLayoutVars>
          <dgm:chPref val="3"/>
        </dgm:presLayoutVars>
      </dgm:prSet>
      <dgm:spPr/>
    </dgm:pt>
    <dgm:pt modelId="{8D8D74B5-1EEA-431F-8C18-83138E98B312}" type="pres">
      <dgm:prSet presAssocID="{0A6F2B31-88EC-4BAE-A582-A58DFA371383}" presName="hierChild2" presStyleCnt="0"/>
      <dgm:spPr/>
    </dgm:pt>
  </dgm:ptLst>
  <dgm:cxnLst>
    <dgm:cxn modelId="{BD159915-0ED9-494B-96B5-C52FE711DB0A}" srcId="{EA406D80-5D16-4E56-866E-E75F9FE758EB}" destId="{0A6F2B31-88EC-4BAE-A582-A58DFA371383}" srcOrd="1" destOrd="0" parTransId="{DE178AD8-A646-42D1-834D-8C7541D42813}" sibTransId="{53DB1EDA-8D68-4F78-8C2E-817AEBB55693}"/>
    <dgm:cxn modelId="{AA02D032-DBBA-4941-83AD-9F5272088977}" type="presOf" srcId="{0A6F2B31-88EC-4BAE-A582-A58DFA371383}" destId="{174861F9-AB22-4C40-BE77-E36EBDCF3A6C}" srcOrd="0" destOrd="0" presId="urn:microsoft.com/office/officeart/2005/8/layout/hierarchy1"/>
    <dgm:cxn modelId="{D0A973B7-14C1-4C64-9EAA-0809E14814FD}" type="presOf" srcId="{EA406D80-5D16-4E56-866E-E75F9FE758EB}" destId="{5949D24C-FE03-4A71-B944-23A09FAED17A}" srcOrd="0" destOrd="0" presId="urn:microsoft.com/office/officeart/2005/8/layout/hierarchy1"/>
    <dgm:cxn modelId="{650181D9-82AD-4D24-8757-2170F0676BC2}" type="presOf" srcId="{74320969-B699-48C6-BCFB-EA8F84745E75}" destId="{C4D05932-5094-4B3E-A9DC-A6845008D483}" srcOrd="0" destOrd="0" presId="urn:microsoft.com/office/officeart/2005/8/layout/hierarchy1"/>
    <dgm:cxn modelId="{BDBFF9FB-1D75-45C4-898C-B2693B75F9EE}" srcId="{EA406D80-5D16-4E56-866E-E75F9FE758EB}" destId="{74320969-B699-48C6-BCFB-EA8F84745E75}" srcOrd="0" destOrd="0" parTransId="{B7BC767D-B594-4E30-BA26-55EA7E140B00}" sibTransId="{8DBA4735-ECC5-45E0-9024-9FBAAE8974D7}"/>
    <dgm:cxn modelId="{2A93E91B-7DFC-4F33-B20B-AFBC2A5C52D1}" type="presParOf" srcId="{5949D24C-FE03-4A71-B944-23A09FAED17A}" destId="{D408556C-71A7-447D-8AD3-91A1F15D116B}" srcOrd="0" destOrd="0" presId="urn:microsoft.com/office/officeart/2005/8/layout/hierarchy1"/>
    <dgm:cxn modelId="{50C14CBF-C56F-4BA8-8459-68334AB35A5C}" type="presParOf" srcId="{D408556C-71A7-447D-8AD3-91A1F15D116B}" destId="{193225A3-02D6-44A0-8251-59714D08FB8A}" srcOrd="0" destOrd="0" presId="urn:microsoft.com/office/officeart/2005/8/layout/hierarchy1"/>
    <dgm:cxn modelId="{C484F7AB-98C5-492D-AC29-CEFA1D5A2985}" type="presParOf" srcId="{193225A3-02D6-44A0-8251-59714D08FB8A}" destId="{E4328465-565F-41A7-8BFB-AB4BF62CB069}" srcOrd="0" destOrd="0" presId="urn:microsoft.com/office/officeart/2005/8/layout/hierarchy1"/>
    <dgm:cxn modelId="{2B5AC28C-A0A3-43EB-BBBD-D434FCAF8CFD}" type="presParOf" srcId="{193225A3-02D6-44A0-8251-59714D08FB8A}" destId="{C4D05932-5094-4B3E-A9DC-A6845008D483}" srcOrd="1" destOrd="0" presId="urn:microsoft.com/office/officeart/2005/8/layout/hierarchy1"/>
    <dgm:cxn modelId="{5D784027-2F1D-4F7B-BD5B-B67741B898F0}" type="presParOf" srcId="{D408556C-71A7-447D-8AD3-91A1F15D116B}" destId="{56FA494F-40FF-4C62-8DD7-90CC6F7D271F}" srcOrd="1" destOrd="0" presId="urn:microsoft.com/office/officeart/2005/8/layout/hierarchy1"/>
    <dgm:cxn modelId="{2C04FAF5-57D9-413C-962F-C6DC235B0D08}" type="presParOf" srcId="{5949D24C-FE03-4A71-B944-23A09FAED17A}" destId="{975BD0DB-5F4E-4186-BF52-3EEC4E00E04A}" srcOrd="1" destOrd="0" presId="urn:microsoft.com/office/officeart/2005/8/layout/hierarchy1"/>
    <dgm:cxn modelId="{919DBE47-572F-4E96-B383-8D5B4FF7765E}" type="presParOf" srcId="{975BD0DB-5F4E-4186-BF52-3EEC4E00E04A}" destId="{4C51C4BF-4B70-4BFB-8EFB-00D8834C9E6A}" srcOrd="0" destOrd="0" presId="urn:microsoft.com/office/officeart/2005/8/layout/hierarchy1"/>
    <dgm:cxn modelId="{DF1A1280-8454-4EDF-9595-2B0C0560EAFE}" type="presParOf" srcId="{4C51C4BF-4B70-4BFB-8EFB-00D8834C9E6A}" destId="{93906F25-A8D8-4098-B8CC-0B7F8650077C}" srcOrd="0" destOrd="0" presId="urn:microsoft.com/office/officeart/2005/8/layout/hierarchy1"/>
    <dgm:cxn modelId="{25A13097-C829-41DD-AC3D-4F8920A26F29}" type="presParOf" srcId="{4C51C4BF-4B70-4BFB-8EFB-00D8834C9E6A}" destId="{174861F9-AB22-4C40-BE77-E36EBDCF3A6C}" srcOrd="1" destOrd="0" presId="urn:microsoft.com/office/officeart/2005/8/layout/hierarchy1"/>
    <dgm:cxn modelId="{E521F0A0-D5B1-42FE-8B2B-E97C76F79FD1}" type="presParOf" srcId="{975BD0DB-5F4E-4186-BF52-3EEC4E00E04A}" destId="{8D8D74B5-1EEA-431F-8C18-83138E98B3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3D8A-55E7-4933-9C0E-A21EDD9B1601}">
      <dsp:nvSpPr>
        <dsp:cNvPr id="0" name=""/>
        <dsp:cNvSpPr/>
      </dsp:nvSpPr>
      <dsp:spPr>
        <a:xfrm>
          <a:off x="3262" y="362142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WIC</a:t>
          </a:r>
          <a:endParaRPr lang="en-US" sz="2000" kern="1200">
            <a:solidFill>
              <a:schemeClr val="bg1"/>
            </a:solidFill>
          </a:endParaRPr>
        </a:p>
      </dsp:txBody>
      <dsp:txXfrm>
        <a:off x="3262" y="362142"/>
        <a:ext cx="2588101" cy="1552860"/>
      </dsp:txXfrm>
    </dsp:sp>
    <dsp:sp modelId="{3AE19C9E-D085-41D8-A286-16EF2307E8A9}">
      <dsp:nvSpPr>
        <dsp:cNvPr id="0" name=""/>
        <dsp:cNvSpPr/>
      </dsp:nvSpPr>
      <dsp:spPr>
        <a:xfrm>
          <a:off x="2850173" y="362142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Head Start/Parents as Teachers</a:t>
          </a:r>
          <a:endParaRPr lang="en-US" sz="2000" kern="1200">
            <a:solidFill>
              <a:schemeClr val="bg1"/>
            </a:solidFill>
          </a:endParaRPr>
        </a:p>
      </dsp:txBody>
      <dsp:txXfrm>
        <a:off x="2850173" y="362142"/>
        <a:ext cx="2588101" cy="1552860"/>
      </dsp:txXfrm>
    </dsp:sp>
    <dsp:sp modelId="{EB8A6E80-4FBC-44CE-821E-B24A3256DE42}">
      <dsp:nvSpPr>
        <dsp:cNvPr id="0" name=""/>
        <dsp:cNvSpPr/>
      </dsp:nvSpPr>
      <dsp:spPr>
        <a:xfrm>
          <a:off x="5697085" y="362142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Local County Health Department</a:t>
          </a:r>
          <a:endParaRPr lang="en-US" sz="2000" kern="1200">
            <a:solidFill>
              <a:schemeClr val="bg1"/>
            </a:solidFill>
          </a:endParaRPr>
        </a:p>
      </dsp:txBody>
      <dsp:txXfrm>
        <a:off x="5697085" y="362142"/>
        <a:ext cx="2588101" cy="1552860"/>
      </dsp:txXfrm>
    </dsp:sp>
    <dsp:sp modelId="{DF59E4C2-59B8-495A-AA64-C74958FA2816}">
      <dsp:nvSpPr>
        <dsp:cNvPr id="0" name=""/>
        <dsp:cNvSpPr/>
      </dsp:nvSpPr>
      <dsp:spPr>
        <a:xfrm>
          <a:off x="8543996" y="362142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Transportation </a:t>
          </a:r>
          <a:endParaRPr lang="en-US" sz="2000" kern="1200">
            <a:solidFill>
              <a:schemeClr val="bg1"/>
            </a:solidFill>
          </a:endParaRPr>
        </a:p>
      </dsp:txBody>
      <dsp:txXfrm>
        <a:off x="8543996" y="362142"/>
        <a:ext cx="2588101" cy="1552860"/>
      </dsp:txXfrm>
    </dsp:sp>
    <dsp:sp modelId="{CF83F599-C826-4034-9247-28D1F88C97A1}">
      <dsp:nvSpPr>
        <dsp:cNvPr id="0" name=""/>
        <dsp:cNvSpPr/>
      </dsp:nvSpPr>
      <dsp:spPr>
        <a:xfrm>
          <a:off x="1426717" y="2173813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Food (SNAP, Free and Reduced Lunch)</a:t>
          </a:r>
          <a:endParaRPr lang="en-US" sz="2000" kern="1200">
            <a:solidFill>
              <a:schemeClr val="bg1"/>
            </a:solidFill>
          </a:endParaRPr>
        </a:p>
      </dsp:txBody>
      <dsp:txXfrm>
        <a:off x="1426717" y="2173813"/>
        <a:ext cx="2588101" cy="1552860"/>
      </dsp:txXfrm>
    </dsp:sp>
    <dsp:sp modelId="{36F97ABE-65DF-4033-A929-4056E12D4105}">
      <dsp:nvSpPr>
        <dsp:cNvPr id="0" name=""/>
        <dsp:cNvSpPr/>
      </dsp:nvSpPr>
      <dsp:spPr>
        <a:xfrm>
          <a:off x="4273629" y="2173813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Postpartum Care (Lactation Support, Home Visits, Support Groups)</a:t>
          </a:r>
          <a:endParaRPr lang="en-US" sz="2000" kern="1200">
            <a:solidFill>
              <a:schemeClr val="bg1"/>
            </a:solidFill>
          </a:endParaRPr>
        </a:p>
      </dsp:txBody>
      <dsp:txXfrm>
        <a:off x="4273629" y="2173813"/>
        <a:ext cx="2588101" cy="1552860"/>
      </dsp:txXfrm>
    </dsp:sp>
    <dsp:sp modelId="{3ACC9D8D-123D-4C12-9E1C-11BFAA0FDC1A}">
      <dsp:nvSpPr>
        <dsp:cNvPr id="0" name=""/>
        <dsp:cNvSpPr/>
      </dsp:nvSpPr>
      <dsp:spPr>
        <a:xfrm>
          <a:off x="7120540" y="2173813"/>
          <a:ext cx="2588101" cy="1552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bg1"/>
              </a:solidFill>
            </a:rPr>
            <a:t>Family Planning</a:t>
          </a:r>
          <a:endParaRPr lang="en-US" sz="2000" kern="1200">
            <a:solidFill>
              <a:schemeClr val="bg1"/>
            </a:solidFill>
          </a:endParaRPr>
        </a:p>
      </dsp:txBody>
      <dsp:txXfrm>
        <a:off x="7120540" y="2173813"/>
        <a:ext cx="2588101" cy="1552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BF479-E468-413F-A732-0C1AE8AFD3A4}">
      <dsp:nvSpPr>
        <dsp:cNvPr id="0" name=""/>
        <dsp:cNvSpPr/>
      </dsp:nvSpPr>
      <dsp:spPr>
        <a:xfrm>
          <a:off x="440301" y="1337"/>
          <a:ext cx="3227724" cy="19366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solidFill>
                <a:schemeClr val="bg1"/>
              </a:solidFill>
            </a:rPr>
            <a:t>Mental Health Support</a:t>
          </a:r>
          <a:endParaRPr lang="en-US" sz="2200" kern="1200">
            <a:solidFill>
              <a:schemeClr val="bg1"/>
            </a:solidFill>
          </a:endParaRPr>
        </a:p>
      </dsp:txBody>
      <dsp:txXfrm>
        <a:off x="440301" y="1337"/>
        <a:ext cx="3227724" cy="1936634"/>
      </dsp:txXfrm>
    </dsp:sp>
    <dsp:sp modelId="{0F4B2AED-3A4D-4C21-BA17-24919734E994}">
      <dsp:nvSpPr>
        <dsp:cNvPr id="0" name=""/>
        <dsp:cNvSpPr/>
      </dsp:nvSpPr>
      <dsp:spPr>
        <a:xfrm>
          <a:off x="3990798" y="1337"/>
          <a:ext cx="3227724" cy="19366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solidFill>
                <a:schemeClr val="bg1"/>
              </a:solidFill>
            </a:rPr>
            <a:t>Childcare</a:t>
          </a:r>
          <a:endParaRPr lang="en-US" sz="2200" kern="1200">
            <a:solidFill>
              <a:schemeClr val="bg1"/>
            </a:solidFill>
          </a:endParaRPr>
        </a:p>
      </dsp:txBody>
      <dsp:txXfrm>
        <a:off x="3990798" y="1337"/>
        <a:ext cx="3227724" cy="1936634"/>
      </dsp:txXfrm>
    </dsp:sp>
    <dsp:sp modelId="{9CA49C2D-6646-4237-A04A-9053FC49FD78}">
      <dsp:nvSpPr>
        <dsp:cNvPr id="0" name=""/>
        <dsp:cNvSpPr/>
      </dsp:nvSpPr>
      <dsp:spPr>
        <a:xfrm>
          <a:off x="7541295" y="1337"/>
          <a:ext cx="3227724" cy="19366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Affordable/Accessible Services</a:t>
          </a:r>
        </a:p>
      </dsp:txBody>
      <dsp:txXfrm>
        <a:off x="7541295" y="1337"/>
        <a:ext cx="3227724" cy="1936634"/>
      </dsp:txXfrm>
    </dsp:sp>
    <dsp:sp modelId="{2FA1555F-2299-46F3-89B2-DEF1D80BDE52}">
      <dsp:nvSpPr>
        <dsp:cNvPr id="0" name=""/>
        <dsp:cNvSpPr/>
      </dsp:nvSpPr>
      <dsp:spPr>
        <a:xfrm>
          <a:off x="2280168" y="2261674"/>
          <a:ext cx="3227724" cy="19366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solidFill>
                <a:schemeClr val="bg1"/>
              </a:solidFill>
            </a:rPr>
            <a:t>Transportation </a:t>
          </a:r>
          <a:endParaRPr lang="en-US" sz="2200" kern="1200">
            <a:solidFill>
              <a:schemeClr val="bg1"/>
            </a:solidFill>
          </a:endParaRPr>
        </a:p>
      </dsp:txBody>
      <dsp:txXfrm>
        <a:off x="2280168" y="2261674"/>
        <a:ext cx="3227724" cy="1936634"/>
      </dsp:txXfrm>
    </dsp:sp>
    <dsp:sp modelId="{83B23D83-9BEF-47FE-A969-223FF68946FF}">
      <dsp:nvSpPr>
        <dsp:cNvPr id="0" name=""/>
        <dsp:cNvSpPr/>
      </dsp:nvSpPr>
      <dsp:spPr>
        <a:xfrm>
          <a:off x="5766047" y="2260744"/>
          <a:ext cx="3227724" cy="193663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solidFill>
                <a:schemeClr val="bg1"/>
              </a:solidFill>
            </a:rPr>
            <a:t>Community Outreach and Education</a:t>
          </a:r>
          <a:endParaRPr lang="en-US" sz="2200" kern="1200">
            <a:solidFill>
              <a:schemeClr val="bg1"/>
            </a:solidFill>
          </a:endParaRPr>
        </a:p>
      </dsp:txBody>
      <dsp:txXfrm>
        <a:off x="5766047" y="2260744"/>
        <a:ext cx="3227724" cy="1936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7E5F9-77FD-4E28-96CB-D810FA904643}">
      <dsp:nvSpPr>
        <dsp:cNvPr id="0" name=""/>
        <dsp:cNvSpPr/>
      </dsp:nvSpPr>
      <dsp:spPr>
        <a:xfrm>
          <a:off x="0" y="440207"/>
          <a:ext cx="10515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8AD31-1D74-49D1-9DA6-79C90FC70198}">
      <dsp:nvSpPr>
        <dsp:cNvPr id="0" name=""/>
        <dsp:cNvSpPr/>
      </dsp:nvSpPr>
      <dsp:spPr>
        <a:xfrm>
          <a:off x="525780" y="26927"/>
          <a:ext cx="736092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solidFill>
                <a:schemeClr val="bg1"/>
              </a:solidFill>
            </a:rPr>
            <a:t>Lack of Providers</a:t>
          </a:r>
          <a:endParaRPr lang="en-US" sz="2800" kern="1200">
            <a:solidFill>
              <a:schemeClr val="bg1"/>
            </a:solidFill>
          </a:endParaRPr>
        </a:p>
      </dsp:txBody>
      <dsp:txXfrm>
        <a:off x="566129" y="67276"/>
        <a:ext cx="7280222" cy="745862"/>
      </dsp:txXfrm>
    </dsp:sp>
    <dsp:sp modelId="{FD3ED7D9-BD64-43FF-A943-BF942260FFD8}">
      <dsp:nvSpPr>
        <dsp:cNvPr id="0" name=""/>
        <dsp:cNvSpPr/>
      </dsp:nvSpPr>
      <dsp:spPr>
        <a:xfrm>
          <a:off x="0" y="1710288"/>
          <a:ext cx="10515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B3BF1-30E8-4FEB-8615-C02786090B75}">
      <dsp:nvSpPr>
        <dsp:cNvPr id="0" name=""/>
        <dsp:cNvSpPr/>
      </dsp:nvSpPr>
      <dsp:spPr>
        <a:xfrm>
          <a:off x="525780" y="1297007"/>
          <a:ext cx="736092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solidFill>
                <a:schemeClr val="bg1"/>
              </a:solidFill>
            </a:rPr>
            <a:t>Distrust and Stigma</a:t>
          </a:r>
          <a:endParaRPr lang="en-US" sz="2800" kern="1200">
            <a:solidFill>
              <a:schemeClr val="bg1"/>
            </a:solidFill>
          </a:endParaRPr>
        </a:p>
      </dsp:txBody>
      <dsp:txXfrm>
        <a:off x="566129" y="1337356"/>
        <a:ext cx="7280222" cy="745862"/>
      </dsp:txXfrm>
    </dsp:sp>
    <dsp:sp modelId="{BB45C013-D7D8-48CD-BCAC-439122E97C03}">
      <dsp:nvSpPr>
        <dsp:cNvPr id="0" name=""/>
        <dsp:cNvSpPr/>
      </dsp:nvSpPr>
      <dsp:spPr>
        <a:xfrm>
          <a:off x="0" y="2980368"/>
          <a:ext cx="10515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B6588-8B81-47D1-852F-0AF12F38A652}">
      <dsp:nvSpPr>
        <dsp:cNvPr id="0" name=""/>
        <dsp:cNvSpPr/>
      </dsp:nvSpPr>
      <dsp:spPr>
        <a:xfrm>
          <a:off x="525780" y="2567088"/>
          <a:ext cx="736092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solidFill>
                <a:schemeClr val="bg1"/>
              </a:solidFill>
            </a:rPr>
            <a:t>Cost</a:t>
          </a:r>
          <a:endParaRPr lang="en-US" sz="2800" kern="1200">
            <a:solidFill>
              <a:schemeClr val="bg1"/>
            </a:solidFill>
          </a:endParaRPr>
        </a:p>
      </dsp:txBody>
      <dsp:txXfrm>
        <a:off x="566129" y="2607437"/>
        <a:ext cx="7280222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E3F4-2632-475F-8E1B-8165BCBD8BE8}">
      <dsp:nvSpPr>
        <dsp:cNvPr id="0" name=""/>
        <dsp:cNvSpPr/>
      </dsp:nvSpPr>
      <dsp:spPr>
        <a:xfrm>
          <a:off x="0" y="2538"/>
          <a:ext cx="6530277" cy="1286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E8017-1645-482D-A015-41331E4069B0}">
      <dsp:nvSpPr>
        <dsp:cNvPr id="0" name=""/>
        <dsp:cNvSpPr/>
      </dsp:nvSpPr>
      <dsp:spPr>
        <a:xfrm>
          <a:off x="389191" y="292019"/>
          <a:ext cx="707620" cy="707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D19E6-5000-4465-98B9-113FADE4D630}">
      <dsp:nvSpPr>
        <dsp:cNvPr id="0" name=""/>
        <dsp:cNvSpPr/>
      </dsp:nvSpPr>
      <dsp:spPr>
        <a:xfrm>
          <a:off x="1486002" y="2538"/>
          <a:ext cx="5044274" cy="128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63" tIns="136163" rIns="136163" bIns="13616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needs assessment incorporated measures using different geographic units, such as census tracts, ZIP codes, and regional data.</a:t>
          </a:r>
        </a:p>
      </dsp:txBody>
      <dsp:txXfrm>
        <a:off x="1486002" y="2538"/>
        <a:ext cx="5044274" cy="1286581"/>
      </dsp:txXfrm>
    </dsp:sp>
    <dsp:sp modelId="{F935FD05-797E-4F97-8BBF-1811223EBB6C}">
      <dsp:nvSpPr>
        <dsp:cNvPr id="0" name=""/>
        <dsp:cNvSpPr/>
      </dsp:nvSpPr>
      <dsp:spPr>
        <a:xfrm>
          <a:off x="0" y="1610765"/>
          <a:ext cx="6530277" cy="1286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5050-462B-4D45-B94A-CE7BD941B32C}">
      <dsp:nvSpPr>
        <dsp:cNvPr id="0" name=""/>
        <dsp:cNvSpPr/>
      </dsp:nvSpPr>
      <dsp:spPr>
        <a:xfrm>
          <a:off x="389191" y="1900246"/>
          <a:ext cx="707620" cy="7076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F00B4-A3F4-48D6-B2B2-991396C6ECDE}">
      <dsp:nvSpPr>
        <dsp:cNvPr id="0" name=""/>
        <dsp:cNvSpPr/>
      </dsp:nvSpPr>
      <dsp:spPr>
        <a:xfrm>
          <a:off x="1486002" y="1610765"/>
          <a:ext cx="5044274" cy="128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63" tIns="136163" rIns="136163" bIns="13616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30 measures covering a wide variety of data across maternal and child health, including cross-cutting and systems measures</a:t>
          </a:r>
        </a:p>
      </dsp:txBody>
      <dsp:txXfrm>
        <a:off x="1486002" y="1610765"/>
        <a:ext cx="5044274" cy="1286581"/>
      </dsp:txXfrm>
    </dsp:sp>
    <dsp:sp modelId="{EE7AFF41-6C65-40B0-B775-423C0E3D52AA}">
      <dsp:nvSpPr>
        <dsp:cNvPr id="0" name=""/>
        <dsp:cNvSpPr/>
      </dsp:nvSpPr>
      <dsp:spPr>
        <a:xfrm>
          <a:off x="0" y="3218993"/>
          <a:ext cx="6530277" cy="1286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2D117-C2C2-4A48-B452-CA0BDE6E9C9A}">
      <dsp:nvSpPr>
        <dsp:cNvPr id="0" name=""/>
        <dsp:cNvSpPr/>
      </dsp:nvSpPr>
      <dsp:spPr>
        <a:xfrm>
          <a:off x="389191" y="3508474"/>
          <a:ext cx="707620" cy="7076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1D233-77D9-43E6-B6E3-C0F3977E5EBE}">
      <dsp:nvSpPr>
        <dsp:cNvPr id="0" name=""/>
        <dsp:cNvSpPr/>
      </dsp:nvSpPr>
      <dsp:spPr>
        <a:xfrm>
          <a:off x="1486002" y="3218993"/>
          <a:ext cx="5044274" cy="128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63" tIns="136163" rIns="136163" bIns="13616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County-level was the most granular unit that was widely available</a:t>
          </a:r>
        </a:p>
      </dsp:txBody>
      <dsp:txXfrm>
        <a:off x="1486002" y="3218993"/>
        <a:ext cx="5044274" cy="1286581"/>
      </dsp:txXfrm>
    </dsp:sp>
    <dsp:sp modelId="{FC14A8E7-888C-45F1-A1BF-78F1C8375E66}">
      <dsp:nvSpPr>
        <dsp:cNvPr id="0" name=""/>
        <dsp:cNvSpPr/>
      </dsp:nvSpPr>
      <dsp:spPr>
        <a:xfrm>
          <a:off x="0" y="4827220"/>
          <a:ext cx="6530277" cy="12865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4B4EF-35CF-449D-A57B-063ED01AEB30}">
      <dsp:nvSpPr>
        <dsp:cNvPr id="0" name=""/>
        <dsp:cNvSpPr/>
      </dsp:nvSpPr>
      <dsp:spPr>
        <a:xfrm>
          <a:off x="389191" y="5116701"/>
          <a:ext cx="707620" cy="7076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2444F-415B-482F-98B5-AD666800C595}">
      <dsp:nvSpPr>
        <dsp:cNvPr id="0" name=""/>
        <dsp:cNvSpPr/>
      </dsp:nvSpPr>
      <dsp:spPr>
        <a:xfrm>
          <a:off x="1486002" y="4827220"/>
          <a:ext cx="5044274" cy="128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63" tIns="136163" rIns="136163" bIns="13616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Each measure was analyzed with a statistical technique of z-scores</a:t>
          </a:r>
        </a:p>
      </dsp:txBody>
      <dsp:txXfrm>
        <a:off x="1486002" y="4827220"/>
        <a:ext cx="5044274" cy="1286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28465-565F-41A7-8BFB-AB4BF62CB069}">
      <dsp:nvSpPr>
        <dsp:cNvPr id="0" name=""/>
        <dsp:cNvSpPr/>
      </dsp:nvSpPr>
      <dsp:spPr>
        <a:xfrm>
          <a:off x="1595317" y="565"/>
          <a:ext cx="3796637" cy="241086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05932-5094-4B3E-A9DC-A6845008D483}">
      <dsp:nvSpPr>
        <dsp:cNvPr id="0" name=""/>
        <dsp:cNvSpPr/>
      </dsp:nvSpPr>
      <dsp:spPr>
        <a:xfrm>
          <a:off x="2017166" y="401321"/>
          <a:ext cx="3796637" cy="2410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Each LPHA will receive a dataset with their local data to support development of MCH work plans</a:t>
          </a:r>
          <a:endParaRPr lang="en-US" sz="2400" kern="1200"/>
        </a:p>
      </dsp:txBody>
      <dsp:txXfrm>
        <a:off x="2087778" y="471933"/>
        <a:ext cx="3655413" cy="2269640"/>
      </dsp:txXfrm>
    </dsp:sp>
    <dsp:sp modelId="{93906F25-A8D8-4098-B8CC-0B7F8650077C}">
      <dsp:nvSpPr>
        <dsp:cNvPr id="0" name=""/>
        <dsp:cNvSpPr/>
      </dsp:nvSpPr>
      <dsp:spPr>
        <a:xfrm>
          <a:off x="6235652" y="565"/>
          <a:ext cx="3796637" cy="241086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861F9-AB22-4C40-BE77-E36EBDCF3A6C}">
      <dsp:nvSpPr>
        <dsp:cNvPr id="0" name=""/>
        <dsp:cNvSpPr/>
      </dsp:nvSpPr>
      <dsp:spPr>
        <a:xfrm>
          <a:off x="6657500" y="401321"/>
          <a:ext cx="3796637" cy="2410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Enables LPHAs to have in-depth data analysis even if they do not have an epidemiologist on staff</a:t>
          </a:r>
          <a:endParaRPr lang="en-US" sz="2400" kern="1200"/>
        </a:p>
      </dsp:txBody>
      <dsp:txXfrm>
        <a:off x="6728112" y="471933"/>
        <a:ext cx="3655413" cy="2269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76C08E-1287-5371-6519-8AA032922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20B6A-CA0A-AABA-6C73-AA57B0944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EB392-2382-4982-8789-EB6AA808F8A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3650A-F9F6-224A-CA21-8096A6527B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9A3C7-8020-EAAC-A651-7BF36EBD7B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41C4-6ADE-4502-B21A-E080F4AF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0721-5CA9-4C49-994B-2906BBF6047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DC631-29BA-44A3-8143-64D2C2BDA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04361-5FA0-4238-85AE-D230919DF88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4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up to 5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6BC08-B9C3-49AC-A14C-789783CE88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4361-5FA0-4238-85AE-D230919DF8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661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6523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8761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696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9916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798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FA3C-4ED2-475E-ABAE-064D71A1BF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8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BF55A-A456-4F72-878C-A78299C7E29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4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04361-5FA0-4238-85AE-D230919DF88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04361-5FA0-4238-85AE-D230919DF88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69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6CAA8-8B9F-4696-96C3-CF58CA8A4623}" type="slidenum">
              <a:rPr kumimoji="0" lang="en-MY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MY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1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53909-BAE2-4E58-9227-81D41087A9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Public input from any Missouri resident that helps identify barriers they face and th</a:t>
            </a:r>
            <a:r>
              <a:rPr lang="en-US" sz="1200">
                <a:ea typeface="Arial" panose="020B0604020202020204" pitchFamily="34" charset="0"/>
                <a:cs typeface="Times New Roman" panose="02020603050405020304" pitchFamily="18" charset="0"/>
              </a:rPr>
              <a:t>eir opinions on priorities for MCH in Missouri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6CAA8-8B9F-4696-96C3-CF58CA8A4623}" type="slidenum">
              <a:rPr kumimoji="0" lang="en-MY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21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Those were the demographic questions.</a:t>
            </a:r>
          </a:p>
          <a:p>
            <a:pPr defTabSz="931774">
              <a:defRPr/>
            </a:pPr>
            <a:r>
              <a:rPr lang="en-US"/>
              <a:t>The next section asked about the biggest barriers that were faced when accessing health care in their community. </a:t>
            </a:r>
          </a:p>
          <a:p>
            <a:pPr defTabSz="931774">
              <a:defRPr/>
            </a:pPr>
            <a:r>
              <a:rPr lang="en-US"/>
              <a:t>Select up to 5 options</a:t>
            </a:r>
          </a:p>
          <a:p>
            <a:endParaRPr lang="en-US"/>
          </a:p>
          <a:p>
            <a:r>
              <a:rPr lang="en-US" b="1"/>
              <a:t>Top 3 barriers: </a:t>
            </a:r>
            <a:r>
              <a:rPr lang="en-US"/>
              <a:t>Cost, lack of provider availability, not being able to take time off from school/work</a:t>
            </a:r>
          </a:p>
          <a:p>
            <a:endParaRPr lang="en-US"/>
          </a:p>
          <a:p>
            <a:r>
              <a:rPr lang="en-US"/>
              <a:t>Provided an opportunity to write in a response that wasn’t a given option (Other)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6BC08-B9C3-49AC-A14C-789783CE88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-Priorities, we provided a list of 24 areas and asked participants to pick 5</a:t>
            </a:r>
          </a:p>
          <a:p>
            <a:r>
              <a:rPr lang="en-US"/>
              <a:t>Top 12 of them are listed here and the other 12 are on the next slide</a:t>
            </a:r>
          </a:p>
          <a:p>
            <a:endParaRPr lang="en-US"/>
          </a:p>
          <a:p>
            <a:r>
              <a:rPr lang="en-US"/>
              <a:t>-Access to behavioral/mental health care</a:t>
            </a:r>
          </a:p>
          <a:p>
            <a:r>
              <a:rPr lang="en-US"/>
              <a:t>-Access to primary care</a:t>
            </a:r>
          </a:p>
          <a:p>
            <a:r>
              <a:rPr lang="en-US"/>
              <a:t>-Dental care / oral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6BC08-B9C3-49AC-A14C-789783CE88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05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1360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0023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5478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9323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5780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48784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2996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70660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763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319999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06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9070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9090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06291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40213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930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521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241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180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7680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4386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705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5396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41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03276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85228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403468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94844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19520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4432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203980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90902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282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08052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62431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7071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31485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01253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43929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49307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35403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22277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69981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543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70450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138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72582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41435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98475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5507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6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9179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2256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54903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33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50538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88977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085812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29910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62943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827940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56715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25213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63032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430407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6493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17370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663523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05348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93501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63617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434323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997037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56959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02263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955528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194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89025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42490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483326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319383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44286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329490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38988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718379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733967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18864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943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778313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021834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998885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846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32326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58900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080979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37397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2749400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811713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29760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30537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2405816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96254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40275747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3766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79029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77351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2080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32808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19073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7944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954545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69740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079505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313039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085572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441855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4954403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84111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766617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75992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268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15029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67566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3606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124118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877976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32615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828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32187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5017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389735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43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13527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48452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687888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7517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039771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15135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696844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11774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0832310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423740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807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165800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60654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2235869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60222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62923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40716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438395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113177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32710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5706223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6290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045664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735408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464158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17278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49606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673320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872170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51991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48584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406821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3502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206976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573569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962259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67352466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042971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16861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2233736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3973704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3916034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5877623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4194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7711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28326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743992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00206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B63D-DF17-6944-AF4C-DEC82F8E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35A6-D518-6E4B-9FB9-FC47A729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89" y="1781542"/>
            <a:ext cx="10515600" cy="371289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8660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7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88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6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6886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712" y="1011218"/>
            <a:ext cx="9929798" cy="475195"/>
          </a:xfrm>
        </p:spPr>
        <p:txBody>
          <a:bodyPr lIns="0" tIns="0" rIns="0" bIns="0"/>
          <a:lstStyle>
            <a:lvl1pPr>
              <a:defRPr sz="3088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802" y="2118360"/>
            <a:ext cx="7191279" cy="176523"/>
          </a:xfrm>
        </p:spPr>
        <p:txBody>
          <a:bodyPr lIns="0" tIns="0" rIns="0" bIns="0"/>
          <a:lstStyle>
            <a:lvl1pPr>
              <a:defRPr sz="114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29969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712" y="1011218"/>
            <a:ext cx="9929798" cy="475195"/>
          </a:xfrm>
        </p:spPr>
        <p:txBody>
          <a:bodyPr lIns="0" tIns="0" rIns="0" bIns="0"/>
          <a:lstStyle>
            <a:lvl1pPr>
              <a:defRPr sz="3088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80778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28" y="1235939"/>
            <a:ext cx="1348304" cy="43401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712" y="1011218"/>
            <a:ext cx="9929798" cy="475195"/>
          </a:xfrm>
        </p:spPr>
        <p:txBody>
          <a:bodyPr lIns="0" tIns="0" rIns="0" bIns="0"/>
          <a:lstStyle>
            <a:lvl1pPr>
              <a:defRPr sz="3088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0771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95869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28973"/>
            <a:ext cx="12192000" cy="20005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850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1803980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4558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311293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293834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70324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589728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672108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5320608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19149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3748406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6817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48691107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279590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691717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966620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058796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9598147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96983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49075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540712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628066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190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01679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4705860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251516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8189627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964121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246542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840545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503209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54150949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40892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71677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4561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17125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430874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40883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74879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6039578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687910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8191431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136068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3276283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0586733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096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58072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247303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966083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5996871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87019577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3390011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7177077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192907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712458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27892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512157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896815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86455144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0253596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59932160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961133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9974271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9964783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01095250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17377465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809979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98053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404716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649380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342705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83751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7897611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1620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901507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0727065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53367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9462686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8389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8388340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867228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3022665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926509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97675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376207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229699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588669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2270951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055677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44000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8923196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680080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048611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4025316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951781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8939444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7577064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16212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8006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7831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23563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6930036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94219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2952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7589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3257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888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6971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9874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017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59263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71929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594729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1519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72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738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509042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80405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US" noProof="0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442169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6589406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8938067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557120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9019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2841595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6919152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232854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65866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914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576279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2334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1032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6435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864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5158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7690764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54501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855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388352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406866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510854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647758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509882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/>
              <a:t>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087213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304320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227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375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510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279861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35117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505242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925778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209576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288268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833639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661920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032209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8317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168647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822662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391249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706907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5000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685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4763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6041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272703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069716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3716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838932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699253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878724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1970202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5799155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2384251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365748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140179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739648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258254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067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254377025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298087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392724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626580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977514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349958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158269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4580570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534804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5304553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52573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578133808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9828262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392671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801344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8861515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9179091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407399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143051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888012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699354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45137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1845675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321780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19669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053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5149984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890620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281848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48777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56919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56212151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777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56767603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07804953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4426225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47902972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0908635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22988169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136772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7164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657657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878992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769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691411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382024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7119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178791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2247612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8232102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42300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45995610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838193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31016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1061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311620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5854721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1125318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55887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59733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6700280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9398427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8300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9062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2450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475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590361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1009439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58612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051703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60217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010545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0926126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4090624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586998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58412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229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8221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70026040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32578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29689119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475879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67397289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6238855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735909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17912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00835930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100089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0784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0945737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850473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489720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9072679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3199265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438905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970946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829327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692423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4624371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2589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3869883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4085723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6691029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3088038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791048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7398324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3206938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520310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413119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6058712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0488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50235134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28667343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9819744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4348959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530303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8339039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008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- 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612369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709046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9882828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0824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259438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9341613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rvic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770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2C3486-FD06-4FDA-8247-6712E9DC5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6604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B112BEA-608F-4A5F-9B18-E9D08CD07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3438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480938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712" y="1011218"/>
            <a:ext cx="9929798" cy="475195"/>
          </a:xfrm>
        </p:spPr>
        <p:txBody>
          <a:bodyPr lIns="0" tIns="0" rIns="0" bIns="0"/>
          <a:lstStyle>
            <a:lvl1pPr>
              <a:defRPr sz="3088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802" y="2118360"/>
            <a:ext cx="7191279" cy="176523"/>
          </a:xfrm>
        </p:spPr>
        <p:txBody>
          <a:bodyPr lIns="0" tIns="0" rIns="0" bIns="0"/>
          <a:lstStyle>
            <a:lvl1pPr>
              <a:defRPr sz="114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93879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632670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946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5369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9073088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73890194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0682610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79671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79067895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40797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4073913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634452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295065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3540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5320654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249964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365667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697393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56340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48837164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6822331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6859948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95624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3756910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026182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2350029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44156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708546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5579767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89901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8447306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675488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63891981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303331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476572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98203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63119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710112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82514124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4946563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61246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64577635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8328096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13387027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32203041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37424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5400792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8749787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214071474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76633112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55974109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20814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86360499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423859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647715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337054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97636128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17584734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60894681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5088483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3687663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4189636229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19886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99539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0542484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01231726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254934527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5858837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2780743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7939576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51460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011925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5708322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6434460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52650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1585602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664306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173586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1715863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368896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51669214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72311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0319666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043414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3938429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54000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4205807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173972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8582223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428025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612803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54382619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8774091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18173096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7716764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54684656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3224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9859229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14698131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58448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634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839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99751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67543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428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95304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37177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56691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48211283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7147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81344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259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4811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588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7988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87542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7475073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778519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25202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6691047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9903875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8437469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92920568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8785000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21985537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88713948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95291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08029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78440705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0645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5861127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25892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54360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00321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5460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79070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5017479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670670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2384158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2737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4373424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68661009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22500697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21567275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6824063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4594893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77665086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2974468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48201724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240429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89865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3850260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742416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80496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42343113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5316108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8672902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75146375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23096439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28512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60487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2128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4781698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65424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66915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80109692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91389044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265597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03531541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0467520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0683047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934563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927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3836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3714544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4291574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3545532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968443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644640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6679934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2906633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7340663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1291944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28763015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0999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00733896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70938639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0586266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44336746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420775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3833724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8504091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7985879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220133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4399497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62250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74668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78754594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6259660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0707863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6837432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824300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291820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22321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180674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314390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45882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59967297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02859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61847081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436511283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80992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469813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8300145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037324182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3532331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83172881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08815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80754803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167501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89502425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0318267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5981575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8898310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8629622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04202120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9150834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70320090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99489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5549566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17328645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35072727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28401416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1368784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9868147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24152579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5303746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12010213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28624262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6485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41476255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59996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161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03051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891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39162963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32880258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899275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4707167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5255710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275301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06160385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897209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50227519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79682822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7359247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0879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6154760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599393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4212377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06664631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5185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6625312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69943610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66407241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15927686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145931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9303396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7313531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0155447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85298691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3888566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21167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40103629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37088297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8968989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4657184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06810864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5377818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00942706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1862461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60776382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80097672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66656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07241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5464662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8132317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90315311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35530183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82636030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50536665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629096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16433676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63069197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7736879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5BF252-7D6C-462E-9265-849AD42C979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F4BF23-A1B9-4E24-A43D-FCC414830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7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8251913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- 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5197417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8481194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4425969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7981291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97279908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99193412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rvic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770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2C3486-FD06-4FDA-8247-6712E9DC5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6604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B112BEA-608F-4A5F-9B18-E9D08CD07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3438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076444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882218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3029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295497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0211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8657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4440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5605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9311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256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939728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51316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200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77786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1174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488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034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0797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8683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8950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86381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38" Type="http://schemas.openxmlformats.org/officeDocument/2006/relationships/slideLayout" Target="../slideLayouts/slideLayout238.xml"/><Relationship Id="rId254" Type="http://schemas.openxmlformats.org/officeDocument/2006/relationships/slideLayout" Target="../slideLayouts/slideLayout254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7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290.xml"/><Relationship Id="rId42" Type="http://schemas.openxmlformats.org/officeDocument/2006/relationships/slideLayout" Target="../slideLayouts/slideLayout311.xml"/><Relationship Id="rId63" Type="http://schemas.openxmlformats.org/officeDocument/2006/relationships/slideLayout" Target="../slideLayouts/slideLayout332.xml"/><Relationship Id="rId84" Type="http://schemas.openxmlformats.org/officeDocument/2006/relationships/slideLayout" Target="../slideLayouts/slideLayout353.xml"/><Relationship Id="rId138" Type="http://schemas.openxmlformats.org/officeDocument/2006/relationships/slideLayout" Target="../slideLayouts/slideLayout407.xml"/><Relationship Id="rId159" Type="http://schemas.openxmlformats.org/officeDocument/2006/relationships/slideLayout" Target="../slideLayouts/slideLayout428.xml"/><Relationship Id="rId170" Type="http://schemas.openxmlformats.org/officeDocument/2006/relationships/slideLayout" Target="../slideLayouts/slideLayout439.xml"/><Relationship Id="rId191" Type="http://schemas.openxmlformats.org/officeDocument/2006/relationships/slideLayout" Target="../slideLayouts/slideLayout460.xml"/><Relationship Id="rId205" Type="http://schemas.openxmlformats.org/officeDocument/2006/relationships/slideLayout" Target="../slideLayouts/slideLayout474.xml"/><Relationship Id="rId226" Type="http://schemas.openxmlformats.org/officeDocument/2006/relationships/slideLayout" Target="../slideLayouts/slideLayout495.xml"/><Relationship Id="rId247" Type="http://schemas.openxmlformats.org/officeDocument/2006/relationships/slideLayout" Target="../slideLayouts/slideLayout516.xml"/><Relationship Id="rId107" Type="http://schemas.openxmlformats.org/officeDocument/2006/relationships/slideLayout" Target="../slideLayouts/slideLayout376.xml"/><Relationship Id="rId268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280.xml"/><Relationship Id="rId32" Type="http://schemas.openxmlformats.org/officeDocument/2006/relationships/slideLayout" Target="../slideLayouts/slideLayout301.xml"/><Relationship Id="rId53" Type="http://schemas.openxmlformats.org/officeDocument/2006/relationships/slideLayout" Target="../slideLayouts/slideLayout322.xml"/><Relationship Id="rId74" Type="http://schemas.openxmlformats.org/officeDocument/2006/relationships/slideLayout" Target="../slideLayouts/slideLayout343.xml"/><Relationship Id="rId128" Type="http://schemas.openxmlformats.org/officeDocument/2006/relationships/slideLayout" Target="../slideLayouts/slideLayout397.xml"/><Relationship Id="rId149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274.xml"/><Relationship Id="rId95" Type="http://schemas.openxmlformats.org/officeDocument/2006/relationships/slideLayout" Target="../slideLayouts/slideLayout364.xml"/><Relationship Id="rId160" Type="http://schemas.openxmlformats.org/officeDocument/2006/relationships/slideLayout" Target="../slideLayouts/slideLayout429.xml"/><Relationship Id="rId181" Type="http://schemas.openxmlformats.org/officeDocument/2006/relationships/slideLayout" Target="../slideLayouts/slideLayout450.xml"/><Relationship Id="rId216" Type="http://schemas.openxmlformats.org/officeDocument/2006/relationships/slideLayout" Target="../slideLayouts/slideLayout485.xml"/><Relationship Id="rId237" Type="http://schemas.openxmlformats.org/officeDocument/2006/relationships/slideLayout" Target="../slideLayouts/slideLayout506.xml"/><Relationship Id="rId258" Type="http://schemas.openxmlformats.org/officeDocument/2006/relationships/slideLayout" Target="../slideLayouts/slideLayout527.xml"/><Relationship Id="rId22" Type="http://schemas.openxmlformats.org/officeDocument/2006/relationships/slideLayout" Target="../slideLayouts/slideLayout291.xml"/><Relationship Id="rId43" Type="http://schemas.openxmlformats.org/officeDocument/2006/relationships/slideLayout" Target="../slideLayouts/slideLayout312.xml"/><Relationship Id="rId64" Type="http://schemas.openxmlformats.org/officeDocument/2006/relationships/slideLayout" Target="../slideLayouts/slideLayout333.xml"/><Relationship Id="rId118" Type="http://schemas.openxmlformats.org/officeDocument/2006/relationships/slideLayout" Target="../slideLayouts/slideLayout387.xml"/><Relationship Id="rId139" Type="http://schemas.openxmlformats.org/officeDocument/2006/relationships/slideLayout" Target="../slideLayouts/slideLayout408.xml"/><Relationship Id="rId85" Type="http://schemas.openxmlformats.org/officeDocument/2006/relationships/slideLayout" Target="../slideLayouts/slideLayout354.xml"/><Relationship Id="rId150" Type="http://schemas.openxmlformats.org/officeDocument/2006/relationships/slideLayout" Target="../slideLayouts/slideLayout419.xml"/><Relationship Id="rId171" Type="http://schemas.openxmlformats.org/officeDocument/2006/relationships/slideLayout" Target="../slideLayouts/slideLayout440.xml"/><Relationship Id="rId192" Type="http://schemas.openxmlformats.org/officeDocument/2006/relationships/slideLayout" Target="../slideLayouts/slideLayout461.xml"/><Relationship Id="rId206" Type="http://schemas.openxmlformats.org/officeDocument/2006/relationships/slideLayout" Target="../slideLayouts/slideLayout475.xml"/><Relationship Id="rId227" Type="http://schemas.openxmlformats.org/officeDocument/2006/relationships/slideLayout" Target="../slideLayouts/slideLayout496.xml"/><Relationship Id="rId248" Type="http://schemas.openxmlformats.org/officeDocument/2006/relationships/slideLayout" Target="../slideLayouts/slideLayout517.xml"/><Relationship Id="rId269" Type="http://schemas.openxmlformats.org/officeDocument/2006/relationships/slideLayout" Target="../slideLayouts/slideLayout538.xml"/><Relationship Id="rId12" Type="http://schemas.openxmlformats.org/officeDocument/2006/relationships/slideLayout" Target="../slideLayouts/slideLayout281.xml"/><Relationship Id="rId33" Type="http://schemas.openxmlformats.org/officeDocument/2006/relationships/slideLayout" Target="../slideLayouts/slideLayout302.xml"/><Relationship Id="rId108" Type="http://schemas.openxmlformats.org/officeDocument/2006/relationships/slideLayout" Target="../slideLayouts/slideLayout377.xml"/><Relationship Id="rId129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323.xml"/><Relationship Id="rId75" Type="http://schemas.openxmlformats.org/officeDocument/2006/relationships/slideLayout" Target="../slideLayouts/slideLayout344.xml"/><Relationship Id="rId96" Type="http://schemas.openxmlformats.org/officeDocument/2006/relationships/slideLayout" Target="../slideLayouts/slideLayout365.xml"/><Relationship Id="rId140" Type="http://schemas.openxmlformats.org/officeDocument/2006/relationships/slideLayout" Target="../slideLayouts/slideLayout409.xml"/><Relationship Id="rId161" Type="http://schemas.openxmlformats.org/officeDocument/2006/relationships/slideLayout" Target="../slideLayouts/slideLayout430.xml"/><Relationship Id="rId182" Type="http://schemas.openxmlformats.org/officeDocument/2006/relationships/slideLayout" Target="../slideLayouts/slideLayout451.xml"/><Relationship Id="rId217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275.xml"/><Relationship Id="rId238" Type="http://schemas.openxmlformats.org/officeDocument/2006/relationships/slideLayout" Target="../slideLayouts/slideLayout507.xml"/><Relationship Id="rId259" Type="http://schemas.openxmlformats.org/officeDocument/2006/relationships/slideLayout" Target="../slideLayouts/slideLayout528.xml"/><Relationship Id="rId23" Type="http://schemas.openxmlformats.org/officeDocument/2006/relationships/slideLayout" Target="../slideLayouts/slideLayout292.xml"/><Relationship Id="rId119" Type="http://schemas.openxmlformats.org/officeDocument/2006/relationships/slideLayout" Target="../slideLayouts/slideLayout388.xml"/><Relationship Id="rId270" Type="http://schemas.openxmlformats.org/officeDocument/2006/relationships/slideLayout" Target="../slideLayouts/slideLayout539.xml"/><Relationship Id="rId44" Type="http://schemas.openxmlformats.org/officeDocument/2006/relationships/slideLayout" Target="../slideLayouts/slideLayout313.xml"/><Relationship Id="rId60" Type="http://schemas.openxmlformats.org/officeDocument/2006/relationships/slideLayout" Target="../slideLayouts/slideLayout329.xml"/><Relationship Id="rId65" Type="http://schemas.openxmlformats.org/officeDocument/2006/relationships/slideLayout" Target="../slideLayouts/slideLayout334.xml"/><Relationship Id="rId81" Type="http://schemas.openxmlformats.org/officeDocument/2006/relationships/slideLayout" Target="../slideLayouts/slideLayout350.xml"/><Relationship Id="rId86" Type="http://schemas.openxmlformats.org/officeDocument/2006/relationships/slideLayout" Target="../slideLayouts/slideLayout355.xml"/><Relationship Id="rId130" Type="http://schemas.openxmlformats.org/officeDocument/2006/relationships/slideLayout" Target="../slideLayouts/slideLayout399.xml"/><Relationship Id="rId135" Type="http://schemas.openxmlformats.org/officeDocument/2006/relationships/slideLayout" Target="../slideLayouts/slideLayout404.xml"/><Relationship Id="rId151" Type="http://schemas.openxmlformats.org/officeDocument/2006/relationships/slideLayout" Target="../slideLayouts/slideLayout420.xml"/><Relationship Id="rId156" Type="http://schemas.openxmlformats.org/officeDocument/2006/relationships/slideLayout" Target="../slideLayouts/slideLayout425.xml"/><Relationship Id="rId177" Type="http://schemas.openxmlformats.org/officeDocument/2006/relationships/slideLayout" Target="../slideLayouts/slideLayout446.xml"/><Relationship Id="rId198" Type="http://schemas.openxmlformats.org/officeDocument/2006/relationships/slideLayout" Target="../slideLayouts/slideLayout467.xml"/><Relationship Id="rId172" Type="http://schemas.openxmlformats.org/officeDocument/2006/relationships/slideLayout" Target="../slideLayouts/slideLayout441.xml"/><Relationship Id="rId193" Type="http://schemas.openxmlformats.org/officeDocument/2006/relationships/slideLayout" Target="../slideLayouts/slideLayout462.xml"/><Relationship Id="rId202" Type="http://schemas.openxmlformats.org/officeDocument/2006/relationships/slideLayout" Target="../slideLayouts/slideLayout471.xml"/><Relationship Id="rId207" Type="http://schemas.openxmlformats.org/officeDocument/2006/relationships/slideLayout" Target="../slideLayouts/slideLayout476.xml"/><Relationship Id="rId223" Type="http://schemas.openxmlformats.org/officeDocument/2006/relationships/slideLayout" Target="../slideLayouts/slideLayout492.xml"/><Relationship Id="rId228" Type="http://schemas.openxmlformats.org/officeDocument/2006/relationships/slideLayout" Target="../slideLayouts/slideLayout497.xml"/><Relationship Id="rId244" Type="http://schemas.openxmlformats.org/officeDocument/2006/relationships/slideLayout" Target="../slideLayouts/slideLayout513.xml"/><Relationship Id="rId249" Type="http://schemas.openxmlformats.org/officeDocument/2006/relationships/slideLayout" Target="../slideLayouts/slideLayout518.xml"/><Relationship Id="rId13" Type="http://schemas.openxmlformats.org/officeDocument/2006/relationships/slideLayout" Target="../slideLayouts/slideLayout282.xml"/><Relationship Id="rId18" Type="http://schemas.openxmlformats.org/officeDocument/2006/relationships/slideLayout" Target="../slideLayouts/slideLayout287.xml"/><Relationship Id="rId39" Type="http://schemas.openxmlformats.org/officeDocument/2006/relationships/slideLayout" Target="../slideLayouts/slideLayout308.xml"/><Relationship Id="rId109" Type="http://schemas.openxmlformats.org/officeDocument/2006/relationships/slideLayout" Target="../slideLayouts/slideLayout378.xml"/><Relationship Id="rId260" Type="http://schemas.openxmlformats.org/officeDocument/2006/relationships/slideLayout" Target="../slideLayouts/slideLayout529.xml"/><Relationship Id="rId265" Type="http://schemas.openxmlformats.org/officeDocument/2006/relationships/slideLayout" Target="../slideLayouts/slideLayout534.xml"/><Relationship Id="rId34" Type="http://schemas.openxmlformats.org/officeDocument/2006/relationships/slideLayout" Target="../slideLayouts/slideLayout303.xml"/><Relationship Id="rId50" Type="http://schemas.openxmlformats.org/officeDocument/2006/relationships/slideLayout" Target="../slideLayouts/slideLayout319.xml"/><Relationship Id="rId55" Type="http://schemas.openxmlformats.org/officeDocument/2006/relationships/slideLayout" Target="../slideLayouts/slideLayout324.xml"/><Relationship Id="rId76" Type="http://schemas.openxmlformats.org/officeDocument/2006/relationships/slideLayout" Target="../slideLayouts/slideLayout345.xml"/><Relationship Id="rId97" Type="http://schemas.openxmlformats.org/officeDocument/2006/relationships/slideLayout" Target="../slideLayouts/slideLayout366.xml"/><Relationship Id="rId104" Type="http://schemas.openxmlformats.org/officeDocument/2006/relationships/slideLayout" Target="../slideLayouts/slideLayout373.xml"/><Relationship Id="rId120" Type="http://schemas.openxmlformats.org/officeDocument/2006/relationships/slideLayout" Target="../slideLayouts/slideLayout389.xml"/><Relationship Id="rId125" Type="http://schemas.openxmlformats.org/officeDocument/2006/relationships/slideLayout" Target="../slideLayouts/slideLayout394.xml"/><Relationship Id="rId141" Type="http://schemas.openxmlformats.org/officeDocument/2006/relationships/slideLayout" Target="../slideLayouts/slideLayout410.xml"/><Relationship Id="rId146" Type="http://schemas.openxmlformats.org/officeDocument/2006/relationships/slideLayout" Target="../slideLayouts/slideLayout415.xml"/><Relationship Id="rId167" Type="http://schemas.openxmlformats.org/officeDocument/2006/relationships/slideLayout" Target="../slideLayouts/slideLayout436.xml"/><Relationship Id="rId188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340.xml"/><Relationship Id="rId92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431.xml"/><Relationship Id="rId183" Type="http://schemas.openxmlformats.org/officeDocument/2006/relationships/slideLayout" Target="../slideLayouts/slideLayout452.xml"/><Relationship Id="rId213" Type="http://schemas.openxmlformats.org/officeDocument/2006/relationships/slideLayout" Target="../slideLayouts/slideLayout482.xml"/><Relationship Id="rId218" Type="http://schemas.openxmlformats.org/officeDocument/2006/relationships/slideLayout" Target="../slideLayouts/slideLayout487.xml"/><Relationship Id="rId234" Type="http://schemas.openxmlformats.org/officeDocument/2006/relationships/slideLayout" Target="../slideLayouts/slideLayout503.xml"/><Relationship Id="rId239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271.xml"/><Relationship Id="rId29" Type="http://schemas.openxmlformats.org/officeDocument/2006/relationships/slideLayout" Target="../slideLayouts/slideLayout298.xml"/><Relationship Id="rId250" Type="http://schemas.openxmlformats.org/officeDocument/2006/relationships/slideLayout" Target="../slideLayouts/slideLayout519.xml"/><Relationship Id="rId255" Type="http://schemas.openxmlformats.org/officeDocument/2006/relationships/slideLayout" Target="../slideLayouts/slideLayout524.xml"/><Relationship Id="rId271" Type="http://schemas.openxmlformats.org/officeDocument/2006/relationships/slideLayout" Target="../slideLayouts/slideLayout540.xml"/><Relationship Id="rId24" Type="http://schemas.openxmlformats.org/officeDocument/2006/relationships/slideLayout" Target="../slideLayouts/slideLayout293.xml"/><Relationship Id="rId40" Type="http://schemas.openxmlformats.org/officeDocument/2006/relationships/slideLayout" Target="../slideLayouts/slideLayout309.xml"/><Relationship Id="rId45" Type="http://schemas.openxmlformats.org/officeDocument/2006/relationships/slideLayout" Target="../slideLayouts/slideLayout314.xml"/><Relationship Id="rId66" Type="http://schemas.openxmlformats.org/officeDocument/2006/relationships/slideLayout" Target="../slideLayouts/slideLayout335.xml"/><Relationship Id="rId87" Type="http://schemas.openxmlformats.org/officeDocument/2006/relationships/slideLayout" Target="../slideLayouts/slideLayout356.xml"/><Relationship Id="rId110" Type="http://schemas.openxmlformats.org/officeDocument/2006/relationships/slideLayout" Target="../slideLayouts/slideLayout379.xml"/><Relationship Id="rId115" Type="http://schemas.openxmlformats.org/officeDocument/2006/relationships/slideLayout" Target="../slideLayouts/slideLayout384.xml"/><Relationship Id="rId131" Type="http://schemas.openxmlformats.org/officeDocument/2006/relationships/slideLayout" Target="../slideLayouts/slideLayout400.xml"/><Relationship Id="rId136" Type="http://schemas.openxmlformats.org/officeDocument/2006/relationships/slideLayout" Target="../slideLayouts/slideLayout405.xml"/><Relationship Id="rId157" Type="http://schemas.openxmlformats.org/officeDocument/2006/relationships/slideLayout" Target="../slideLayouts/slideLayout426.xml"/><Relationship Id="rId178" Type="http://schemas.openxmlformats.org/officeDocument/2006/relationships/slideLayout" Target="../slideLayouts/slideLayout447.xml"/><Relationship Id="rId61" Type="http://schemas.openxmlformats.org/officeDocument/2006/relationships/slideLayout" Target="../slideLayouts/slideLayout330.xml"/><Relationship Id="rId82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421.xml"/><Relationship Id="rId173" Type="http://schemas.openxmlformats.org/officeDocument/2006/relationships/slideLayout" Target="../slideLayouts/slideLayout442.xml"/><Relationship Id="rId194" Type="http://schemas.openxmlformats.org/officeDocument/2006/relationships/slideLayout" Target="../slideLayouts/slideLayout463.xml"/><Relationship Id="rId199" Type="http://schemas.openxmlformats.org/officeDocument/2006/relationships/slideLayout" Target="../slideLayouts/slideLayout468.xml"/><Relationship Id="rId203" Type="http://schemas.openxmlformats.org/officeDocument/2006/relationships/slideLayout" Target="../slideLayouts/slideLayout472.xml"/><Relationship Id="rId208" Type="http://schemas.openxmlformats.org/officeDocument/2006/relationships/slideLayout" Target="../slideLayouts/slideLayout477.xml"/><Relationship Id="rId229" Type="http://schemas.openxmlformats.org/officeDocument/2006/relationships/slideLayout" Target="../slideLayouts/slideLayout498.xml"/><Relationship Id="rId19" Type="http://schemas.openxmlformats.org/officeDocument/2006/relationships/slideLayout" Target="../slideLayouts/slideLayout288.xml"/><Relationship Id="rId224" Type="http://schemas.openxmlformats.org/officeDocument/2006/relationships/slideLayout" Target="../slideLayouts/slideLayout493.xml"/><Relationship Id="rId240" Type="http://schemas.openxmlformats.org/officeDocument/2006/relationships/slideLayout" Target="../slideLayouts/slideLayout509.xml"/><Relationship Id="rId245" Type="http://schemas.openxmlformats.org/officeDocument/2006/relationships/slideLayout" Target="../slideLayouts/slideLayout514.xml"/><Relationship Id="rId261" Type="http://schemas.openxmlformats.org/officeDocument/2006/relationships/slideLayout" Target="../slideLayouts/slideLayout530.xml"/><Relationship Id="rId266" Type="http://schemas.openxmlformats.org/officeDocument/2006/relationships/slideLayout" Target="../slideLayouts/slideLayout535.xml"/><Relationship Id="rId14" Type="http://schemas.openxmlformats.org/officeDocument/2006/relationships/slideLayout" Target="../slideLayouts/slideLayout283.xml"/><Relationship Id="rId30" Type="http://schemas.openxmlformats.org/officeDocument/2006/relationships/slideLayout" Target="../slideLayouts/slideLayout299.xml"/><Relationship Id="rId35" Type="http://schemas.openxmlformats.org/officeDocument/2006/relationships/slideLayout" Target="../slideLayouts/slideLayout304.xml"/><Relationship Id="rId56" Type="http://schemas.openxmlformats.org/officeDocument/2006/relationships/slideLayout" Target="../slideLayouts/slideLayout325.xml"/><Relationship Id="rId77" Type="http://schemas.openxmlformats.org/officeDocument/2006/relationships/slideLayout" Target="../slideLayouts/slideLayout346.xml"/><Relationship Id="rId100" Type="http://schemas.openxmlformats.org/officeDocument/2006/relationships/slideLayout" Target="../slideLayouts/slideLayout369.xml"/><Relationship Id="rId105" Type="http://schemas.openxmlformats.org/officeDocument/2006/relationships/slideLayout" Target="../slideLayouts/slideLayout374.xml"/><Relationship Id="rId126" Type="http://schemas.openxmlformats.org/officeDocument/2006/relationships/slideLayout" Target="../slideLayouts/slideLayout395.xml"/><Relationship Id="rId147" Type="http://schemas.openxmlformats.org/officeDocument/2006/relationships/slideLayout" Target="../slideLayouts/slideLayout416.xml"/><Relationship Id="rId168" Type="http://schemas.openxmlformats.org/officeDocument/2006/relationships/slideLayout" Target="../slideLayouts/slideLayout437.xml"/><Relationship Id="rId8" Type="http://schemas.openxmlformats.org/officeDocument/2006/relationships/slideLayout" Target="../slideLayouts/slideLayout277.xml"/><Relationship Id="rId51" Type="http://schemas.openxmlformats.org/officeDocument/2006/relationships/slideLayout" Target="../slideLayouts/slideLayout320.xml"/><Relationship Id="rId72" Type="http://schemas.openxmlformats.org/officeDocument/2006/relationships/slideLayout" Target="../slideLayouts/slideLayout341.xml"/><Relationship Id="rId93" Type="http://schemas.openxmlformats.org/officeDocument/2006/relationships/slideLayout" Target="../slideLayouts/slideLayout362.xml"/><Relationship Id="rId98" Type="http://schemas.openxmlformats.org/officeDocument/2006/relationships/slideLayout" Target="../slideLayouts/slideLayout367.xml"/><Relationship Id="rId121" Type="http://schemas.openxmlformats.org/officeDocument/2006/relationships/slideLayout" Target="../slideLayouts/slideLayout390.xml"/><Relationship Id="rId142" Type="http://schemas.openxmlformats.org/officeDocument/2006/relationships/slideLayout" Target="../slideLayouts/slideLayout411.xml"/><Relationship Id="rId163" Type="http://schemas.openxmlformats.org/officeDocument/2006/relationships/slideLayout" Target="../slideLayouts/slideLayout432.xml"/><Relationship Id="rId184" Type="http://schemas.openxmlformats.org/officeDocument/2006/relationships/slideLayout" Target="../slideLayouts/slideLayout453.xml"/><Relationship Id="rId189" Type="http://schemas.openxmlformats.org/officeDocument/2006/relationships/slideLayout" Target="../slideLayouts/slideLayout458.xml"/><Relationship Id="rId219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272.xml"/><Relationship Id="rId214" Type="http://schemas.openxmlformats.org/officeDocument/2006/relationships/slideLayout" Target="../slideLayouts/slideLayout483.xml"/><Relationship Id="rId230" Type="http://schemas.openxmlformats.org/officeDocument/2006/relationships/slideLayout" Target="../slideLayouts/slideLayout499.xml"/><Relationship Id="rId235" Type="http://schemas.openxmlformats.org/officeDocument/2006/relationships/slideLayout" Target="../slideLayouts/slideLayout504.xml"/><Relationship Id="rId251" Type="http://schemas.openxmlformats.org/officeDocument/2006/relationships/slideLayout" Target="../slideLayouts/slideLayout520.xml"/><Relationship Id="rId256" Type="http://schemas.openxmlformats.org/officeDocument/2006/relationships/slideLayout" Target="../slideLayouts/slideLayout525.xml"/><Relationship Id="rId25" Type="http://schemas.openxmlformats.org/officeDocument/2006/relationships/slideLayout" Target="../slideLayouts/slideLayout294.xml"/><Relationship Id="rId46" Type="http://schemas.openxmlformats.org/officeDocument/2006/relationships/slideLayout" Target="../slideLayouts/slideLayout315.xml"/><Relationship Id="rId67" Type="http://schemas.openxmlformats.org/officeDocument/2006/relationships/slideLayout" Target="../slideLayouts/slideLayout336.xml"/><Relationship Id="rId116" Type="http://schemas.openxmlformats.org/officeDocument/2006/relationships/slideLayout" Target="../slideLayouts/slideLayout385.xml"/><Relationship Id="rId137" Type="http://schemas.openxmlformats.org/officeDocument/2006/relationships/slideLayout" Target="../slideLayouts/slideLayout406.xml"/><Relationship Id="rId158" Type="http://schemas.openxmlformats.org/officeDocument/2006/relationships/slideLayout" Target="../slideLayouts/slideLayout427.xml"/><Relationship Id="rId272" Type="http://schemas.openxmlformats.org/officeDocument/2006/relationships/slideLayout" Target="../slideLayouts/slideLayout541.xml"/><Relationship Id="rId20" Type="http://schemas.openxmlformats.org/officeDocument/2006/relationships/slideLayout" Target="../slideLayouts/slideLayout289.xml"/><Relationship Id="rId41" Type="http://schemas.openxmlformats.org/officeDocument/2006/relationships/slideLayout" Target="../slideLayouts/slideLayout310.xml"/><Relationship Id="rId62" Type="http://schemas.openxmlformats.org/officeDocument/2006/relationships/slideLayout" Target="../slideLayouts/slideLayout331.xml"/><Relationship Id="rId83" Type="http://schemas.openxmlformats.org/officeDocument/2006/relationships/slideLayout" Target="../slideLayouts/slideLayout352.xml"/><Relationship Id="rId88" Type="http://schemas.openxmlformats.org/officeDocument/2006/relationships/slideLayout" Target="../slideLayouts/slideLayout357.xml"/><Relationship Id="rId111" Type="http://schemas.openxmlformats.org/officeDocument/2006/relationships/slideLayout" Target="../slideLayouts/slideLayout380.xml"/><Relationship Id="rId132" Type="http://schemas.openxmlformats.org/officeDocument/2006/relationships/slideLayout" Target="../slideLayouts/slideLayout401.xml"/><Relationship Id="rId153" Type="http://schemas.openxmlformats.org/officeDocument/2006/relationships/slideLayout" Target="../slideLayouts/slideLayout422.xml"/><Relationship Id="rId174" Type="http://schemas.openxmlformats.org/officeDocument/2006/relationships/slideLayout" Target="../slideLayouts/slideLayout443.xml"/><Relationship Id="rId179" Type="http://schemas.openxmlformats.org/officeDocument/2006/relationships/slideLayout" Target="../slideLayouts/slideLayout448.xml"/><Relationship Id="rId195" Type="http://schemas.openxmlformats.org/officeDocument/2006/relationships/slideLayout" Target="../slideLayouts/slideLayout464.xml"/><Relationship Id="rId209" Type="http://schemas.openxmlformats.org/officeDocument/2006/relationships/slideLayout" Target="../slideLayouts/slideLayout478.xml"/><Relationship Id="rId190" Type="http://schemas.openxmlformats.org/officeDocument/2006/relationships/slideLayout" Target="../slideLayouts/slideLayout459.xml"/><Relationship Id="rId204" Type="http://schemas.openxmlformats.org/officeDocument/2006/relationships/slideLayout" Target="../slideLayouts/slideLayout473.xml"/><Relationship Id="rId220" Type="http://schemas.openxmlformats.org/officeDocument/2006/relationships/slideLayout" Target="../slideLayouts/slideLayout489.xml"/><Relationship Id="rId225" Type="http://schemas.openxmlformats.org/officeDocument/2006/relationships/slideLayout" Target="../slideLayouts/slideLayout494.xml"/><Relationship Id="rId241" Type="http://schemas.openxmlformats.org/officeDocument/2006/relationships/slideLayout" Target="../slideLayouts/slideLayout510.xml"/><Relationship Id="rId246" Type="http://schemas.openxmlformats.org/officeDocument/2006/relationships/slideLayout" Target="../slideLayouts/slideLayout515.xml"/><Relationship Id="rId267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284.xml"/><Relationship Id="rId36" Type="http://schemas.openxmlformats.org/officeDocument/2006/relationships/slideLayout" Target="../slideLayouts/slideLayout305.xml"/><Relationship Id="rId57" Type="http://schemas.openxmlformats.org/officeDocument/2006/relationships/slideLayout" Target="../slideLayouts/slideLayout326.xml"/><Relationship Id="rId106" Type="http://schemas.openxmlformats.org/officeDocument/2006/relationships/slideLayout" Target="../slideLayouts/slideLayout375.xml"/><Relationship Id="rId127" Type="http://schemas.openxmlformats.org/officeDocument/2006/relationships/slideLayout" Target="../slideLayouts/slideLayout396.xml"/><Relationship Id="rId262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279.xml"/><Relationship Id="rId31" Type="http://schemas.openxmlformats.org/officeDocument/2006/relationships/slideLayout" Target="../slideLayouts/slideLayout300.xml"/><Relationship Id="rId52" Type="http://schemas.openxmlformats.org/officeDocument/2006/relationships/slideLayout" Target="../slideLayouts/slideLayout321.xml"/><Relationship Id="rId73" Type="http://schemas.openxmlformats.org/officeDocument/2006/relationships/slideLayout" Target="../slideLayouts/slideLayout342.xml"/><Relationship Id="rId78" Type="http://schemas.openxmlformats.org/officeDocument/2006/relationships/slideLayout" Target="../slideLayouts/slideLayout347.xml"/><Relationship Id="rId94" Type="http://schemas.openxmlformats.org/officeDocument/2006/relationships/slideLayout" Target="../slideLayouts/slideLayout363.xml"/><Relationship Id="rId99" Type="http://schemas.openxmlformats.org/officeDocument/2006/relationships/slideLayout" Target="../slideLayouts/slideLayout368.xml"/><Relationship Id="rId101" Type="http://schemas.openxmlformats.org/officeDocument/2006/relationships/slideLayout" Target="../slideLayouts/slideLayout370.xml"/><Relationship Id="rId122" Type="http://schemas.openxmlformats.org/officeDocument/2006/relationships/slideLayout" Target="../slideLayouts/slideLayout391.xml"/><Relationship Id="rId143" Type="http://schemas.openxmlformats.org/officeDocument/2006/relationships/slideLayout" Target="../slideLayouts/slideLayout412.xml"/><Relationship Id="rId148" Type="http://schemas.openxmlformats.org/officeDocument/2006/relationships/slideLayout" Target="../slideLayouts/slideLayout417.xml"/><Relationship Id="rId164" Type="http://schemas.openxmlformats.org/officeDocument/2006/relationships/slideLayout" Target="../slideLayouts/slideLayout433.xml"/><Relationship Id="rId169" Type="http://schemas.openxmlformats.org/officeDocument/2006/relationships/slideLayout" Target="../slideLayouts/slideLayout438.xml"/><Relationship Id="rId185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80" Type="http://schemas.openxmlformats.org/officeDocument/2006/relationships/slideLayout" Target="../slideLayouts/slideLayout449.xml"/><Relationship Id="rId210" Type="http://schemas.openxmlformats.org/officeDocument/2006/relationships/slideLayout" Target="../slideLayouts/slideLayout479.xml"/><Relationship Id="rId215" Type="http://schemas.openxmlformats.org/officeDocument/2006/relationships/slideLayout" Target="../slideLayouts/slideLayout484.xml"/><Relationship Id="rId236" Type="http://schemas.openxmlformats.org/officeDocument/2006/relationships/slideLayout" Target="../slideLayouts/slideLayout505.xml"/><Relationship Id="rId257" Type="http://schemas.openxmlformats.org/officeDocument/2006/relationships/slideLayout" Target="../slideLayouts/slideLayout526.xml"/><Relationship Id="rId26" Type="http://schemas.openxmlformats.org/officeDocument/2006/relationships/slideLayout" Target="../slideLayouts/slideLayout295.xml"/><Relationship Id="rId231" Type="http://schemas.openxmlformats.org/officeDocument/2006/relationships/slideLayout" Target="../slideLayouts/slideLayout500.xml"/><Relationship Id="rId252" Type="http://schemas.openxmlformats.org/officeDocument/2006/relationships/slideLayout" Target="../slideLayouts/slideLayout521.xml"/><Relationship Id="rId273" Type="http://schemas.openxmlformats.org/officeDocument/2006/relationships/slideLayout" Target="../slideLayouts/slideLayout542.xml"/><Relationship Id="rId47" Type="http://schemas.openxmlformats.org/officeDocument/2006/relationships/slideLayout" Target="../slideLayouts/slideLayout316.xml"/><Relationship Id="rId68" Type="http://schemas.openxmlformats.org/officeDocument/2006/relationships/slideLayout" Target="../slideLayouts/slideLayout337.xml"/><Relationship Id="rId89" Type="http://schemas.openxmlformats.org/officeDocument/2006/relationships/slideLayout" Target="../slideLayouts/slideLayout358.xml"/><Relationship Id="rId112" Type="http://schemas.openxmlformats.org/officeDocument/2006/relationships/slideLayout" Target="../slideLayouts/slideLayout381.xml"/><Relationship Id="rId133" Type="http://schemas.openxmlformats.org/officeDocument/2006/relationships/slideLayout" Target="../slideLayouts/slideLayout402.xml"/><Relationship Id="rId154" Type="http://schemas.openxmlformats.org/officeDocument/2006/relationships/slideLayout" Target="../slideLayouts/slideLayout423.xml"/><Relationship Id="rId175" Type="http://schemas.openxmlformats.org/officeDocument/2006/relationships/slideLayout" Target="../slideLayouts/slideLayout444.xml"/><Relationship Id="rId196" Type="http://schemas.openxmlformats.org/officeDocument/2006/relationships/slideLayout" Target="../slideLayouts/slideLayout465.xml"/><Relationship Id="rId200" Type="http://schemas.openxmlformats.org/officeDocument/2006/relationships/slideLayout" Target="../slideLayouts/slideLayout469.xml"/><Relationship Id="rId16" Type="http://schemas.openxmlformats.org/officeDocument/2006/relationships/slideLayout" Target="../slideLayouts/slideLayout285.xml"/><Relationship Id="rId221" Type="http://schemas.openxmlformats.org/officeDocument/2006/relationships/slideLayout" Target="../slideLayouts/slideLayout490.xml"/><Relationship Id="rId242" Type="http://schemas.openxmlformats.org/officeDocument/2006/relationships/slideLayout" Target="../slideLayouts/slideLayout511.xml"/><Relationship Id="rId263" Type="http://schemas.openxmlformats.org/officeDocument/2006/relationships/slideLayout" Target="../slideLayouts/slideLayout532.xml"/><Relationship Id="rId37" Type="http://schemas.openxmlformats.org/officeDocument/2006/relationships/slideLayout" Target="../slideLayouts/slideLayout306.xml"/><Relationship Id="rId58" Type="http://schemas.openxmlformats.org/officeDocument/2006/relationships/slideLayout" Target="../slideLayouts/slideLayout327.xml"/><Relationship Id="rId79" Type="http://schemas.openxmlformats.org/officeDocument/2006/relationships/slideLayout" Target="../slideLayouts/slideLayout348.xml"/><Relationship Id="rId102" Type="http://schemas.openxmlformats.org/officeDocument/2006/relationships/slideLayout" Target="../slideLayouts/slideLayout371.xml"/><Relationship Id="rId123" Type="http://schemas.openxmlformats.org/officeDocument/2006/relationships/slideLayout" Target="../slideLayouts/slideLayout392.xml"/><Relationship Id="rId144" Type="http://schemas.openxmlformats.org/officeDocument/2006/relationships/slideLayout" Target="../slideLayouts/slideLayout413.xml"/><Relationship Id="rId90" Type="http://schemas.openxmlformats.org/officeDocument/2006/relationships/slideLayout" Target="../slideLayouts/slideLayout359.xml"/><Relationship Id="rId165" Type="http://schemas.openxmlformats.org/officeDocument/2006/relationships/slideLayout" Target="../slideLayouts/slideLayout434.xml"/><Relationship Id="rId186" Type="http://schemas.openxmlformats.org/officeDocument/2006/relationships/slideLayout" Target="../slideLayouts/slideLayout455.xml"/><Relationship Id="rId211" Type="http://schemas.openxmlformats.org/officeDocument/2006/relationships/slideLayout" Target="../slideLayouts/slideLayout480.xml"/><Relationship Id="rId232" Type="http://schemas.openxmlformats.org/officeDocument/2006/relationships/slideLayout" Target="../slideLayouts/slideLayout501.xml"/><Relationship Id="rId253" Type="http://schemas.openxmlformats.org/officeDocument/2006/relationships/slideLayout" Target="../slideLayouts/slideLayout522.xml"/><Relationship Id="rId274" Type="http://schemas.openxmlformats.org/officeDocument/2006/relationships/slideLayout" Target="../slideLayouts/slideLayout543.xml"/><Relationship Id="rId27" Type="http://schemas.openxmlformats.org/officeDocument/2006/relationships/slideLayout" Target="../slideLayouts/slideLayout296.xml"/><Relationship Id="rId48" Type="http://schemas.openxmlformats.org/officeDocument/2006/relationships/slideLayout" Target="../slideLayouts/slideLayout317.xml"/><Relationship Id="rId69" Type="http://schemas.openxmlformats.org/officeDocument/2006/relationships/slideLayout" Target="../slideLayouts/slideLayout338.xml"/><Relationship Id="rId113" Type="http://schemas.openxmlformats.org/officeDocument/2006/relationships/slideLayout" Target="../slideLayouts/slideLayout382.xml"/><Relationship Id="rId134" Type="http://schemas.openxmlformats.org/officeDocument/2006/relationships/slideLayout" Target="../slideLayouts/slideLayout403.xml"/><Relationship Id="rId80" Type="http://schemas.openxmlformats.org/officeDocument/2006/relationships/slideLayout" Target="../slideLayouts/slideLayout349.xml"/><Relationship Id="rId155" Type="http://schemas.openxmlformats.org/officeDocument/2006/relationships/slideLayout" Target="../slideLayouts/slideLayout424.xml"/><Relationship Id="rId176" Type="http://schemas.openxmlformats.org/officeDocument/2006/relationships/slideLayout" Target="../slideLayouts/slideLayout445.xml"/><Relationship Id="rId197" Type="http://schemas.openxmlformats.org/officeDocument/2006/relationships/slideLayout" Target="../slideLayouts/slideLayout466.xml"/><Relationship Id="rId201" Type="http://schemas.openxmlformats.org/officeDocument/2006/relationships/slideLayout" Target="../slideLayouts/slideLayout470.xml"/><Relationship Id="rId222" Type="http://schemas.openxmlformats.org/officeDocument/2006/relationships/slideLayout" Target="../slideLayouts/slideLayout491.xml"/><Relationship Id="rId243" Type="http://schemas.openxmlformats.org/officeDocument/2006/relationships/slideLayout" Target="../slideLayouts/slideLayout512.xml"/><Relationship Id="rId264" Type="http://schemas.openxmlformats.org/officeDocument/2006/relationships/slideLayout" Target="../slideLayouts/slideLayout533.xml"/><Relationship Id="rId17" Type="http://schemas.openxmlformats.org/officeDocument/2006/relationships/slideLayout" Target="../slideLayouts/slideLayout286.xml"/><Relationship Id="rId38" Type="http://schemas.openxmlformats.org/officeDocument/2006/relationships/slideLayout" Target="../slideLayouts/slideLayout307.xml"/><Relationship Id="rId59" Type="http://schemas.openxmlformats.org/officeDocument/2006/relationships/slideLayout" Target="../slideLayouts/slideLayout328.xml"/><Relationship Id="rId103" Type="http://schemas.openxmlformats.org/officeDocument/2006/relationships/slideLayout" Target="../slideLayouts/slideLayout372.xml"/><Relationship Id="rId124" Type="http://schemas.openxmlformats.org/officeDocument/2006/relationships/slideLayout" Target="../slideLayouts/slideLayout393.xml"/><Relationship Id="rId70" Type="http://schemas.openxmlformats.org/officeDocument/2006/relationships/slideLayout" Target="../slideLayouts/slideLayout339.xml"/><Relationship Id="rId91" Type="http://schemas.openxmlformats.org/officeDocument/2006/relationships/slideLayout" Target="../slideLayouts/slideLayout360.xml"/><Relationship Id="rId145" Type="http://schemas.openxmlformats.org/officeDocument/2006/relationships/slideLayout" Target="../slideLayouts/slideLayout414.xml"/><Relationship Id="rId166" Type="http://schemas.openxmlformats.org/officeDocument/2006/relationships/slideLayout" Target="../slideLayouts/slideLayout435.xml"/><Relationship Id="rId187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270.xml"/><Relationship Id="rId212" Type="http://schemas.openxmlformats.org/officeDocument/2006/relationships/slideLayout" Target="../slideLayouts/slideLayout481.xml"/><Relationship Id="rId233" Type="http://schemas.openxmlformats.org/officeDocument/2006/relationships/slideLayout" Target="../slideLayouts/slideLayout502.xml"/><Relationship Id="rId254" Type="http://schemas.openxmlformats.org/officeDocument/2006/relationships/slideLayout" Target="../slideLayouts/slideLayout523.xml"/><Relationship Id="rId28" Type="http://schemas.openxmlformats.org/officeDocument/2006/relationships/slideLayout" Target="../slideLayouts/slideLayout297.xml"/><Relationship Id="rId49" Type="http://schemas.openxmlformats.org/officeDocument/2006/relationships/slideLayout" Target="../slideLayouts/slideLayout318.xml"/><Relationship Id="rId114" Type="http://schemas.openxmlformats.org/officeDocument/2006/relationships/slideLayout" Target="../slideLayouts/slideLayout383.xml"/><Relationship Id="rId27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660.xml"/><Relationship Id="rId21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85.xml"/><Relationship Id="rId63" Type="http://schemas.openxmlformats.org/officeDocument/2006/relationships/slideLayout" Target="../slideLayouts/slideLayout606.xml"/><Relationship Id="rId84" Type="http://schemas.openxmlformats.org/officeDocument/2006/relationships/slideLayout" Target="../slideLayouts/slideLayout627.xml"/><Relationship Id="rId138" Type="http://schemas.openxmlformats.org/officeDocument/2006/relationships/slideLayout" Target="../slideLayouts/slideLayout681.xml"/><Relationship Id="rId159" Type="http://schemas.openxmlformats.org/officeDocument/2006/relationships/slideLayout" Target="../slideLayouts/slideLayout702.xml"/><Relationship Id="rId170" Type="http://schemas.openxmlformats.org/officeDocument/2006/relationships/slideLayout" Target="../slideLayouts/slideLayout713.xml"/><Relationship Id="rId191" Type="http://schemas.openxmlformats.org/officeDocument/2006/relationships/slideLayout" Target="../slideLayouts/slideLayout734.xml"/><Relationship Id="rId205" Type="http://schemas.openxmlformats.org/officeDocument/2006/relationships/slideLayout" Target="../slideLayouts/slideLayout748.xml"/><Relationship Id="rId226" Type="http://schemas.openxmlformats.org/officeDocument/2006/relationships/slideLayout" Target="../slideLayouts/slideLayout769.xml"/><Relationship Id="rId247" Type="http://schemas.openxmlformats.org/officeDocument/2006/relationships/slideLayout" Target="../slideLayouts/slideLayout790.xml"/><Relationship Id="rId107" Type="http://schemas.openxmlformats.org/officeDocument/2006/relationships/slideLayout" Target="../slideLayouts/slideLayout650.xml"/><Relationship Id="rId268" Type="http://schemas.openxmlformats.org/officeDocument/2006/relationships/slideLayout" Target="../slideLayouts/slideLayout811.xml"/><Relationship Id="rId11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96.xml"/><Relationship Id="rId74" Type="http://schemas.openxmlformats.org/officeDocument/2006/relationships/slideLayout" Target="../slideLayouts/slideLayout617.xml"/><Relationship Id="rId128" Type="http://schemas.openxmlformats.org/officeDocument/2006/relationships/slideLayout" Target="../slideLayouts/slideLayout671.xml"/><Relationship Id="rId149" Type="http://schemas.openxmlformats.org/officeDocument/2006/relationships/slideLayout" Target="../slideLayouts/slideLayout692.xml"/><Relationship Id="rId5" Type="http://schemas.openxmlformats.org/officeDocument/2006/relationships/slideLayout" Target="../slideLayouts/slideLayout548.xml"/><Relationship Id="rId95" Type="http://schemas.openxmlformats.org/officeDocument/2006/relationships/slideLayout" Target="../slideLayouts/slideLayout638.xml"/><Relationship Id="rId160" Type="http://schemas.openxmlformats.org/officeDocument/2006/relationships/slideLayout" Target="../slideLayouts/slideLayout703.xml"/><Relationship Id="rId181" Type="http://schemas.openxmlformats.org/officeDocument/2006/relationships/slideLayout" Target="../slideLayouts/slideLayout724.xml"/><Relationship Id="rId216" Type="http://schemas.openxmlformats.org/officeDocument/2006/relationships/slideLayout" Target="../slideLayouts/slideLayout759.xml"/><Relationship Id="rId237" Type="http://schemas.openxmlformats.org/officeDocument/2006/relationships/slideLayout" Target="../slideLayouts/slideLayout780.xml"/><Relationship Id="rId258" Type="http://schemas.openxmlformats.org/officeDocument/2006/relationships/slideLayout" Target="../slideLayouts/slideLayout801.xml"/><Relationship Id="rId22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86.xml"/><Relationship Id="rId64" Type="http://schemas.openxmlformats.org/officeDocument/2006/relationships/slideLayout" Target="../slideLayouts/slideLayout607.xml"/><Relationship Id="rId118" Type="http://schemas.openxmlformats.org/officeDocument/2006/relationships/slideLayout" Target="../slideLayouts/slideLayout661.xml"/><Relationship Id="rId139" Type="http://schemas.openxmlformats.org/officeDocument/2006/relationships/slideLayout" Target="../slideLayouts/slideLayout682.xml"/><Relationship Id="rId85" Type="http://schemas.openxmlformats.org/officeDocument/2006/relationships/slideLayout" Target="../slideLayouts/slideLayout628.xml"/><Relationship Id="rId150" Type="http://schemas.openxmlformats.org/officeDocument/2006/relationships/slideLayout" Target="../slideLayouts/slideLayout693.xml"/><Relationship Id="rId171" Type="http://schemas.openxmlformats.org/officeDocument/2006/relationships/slideLayout" Target="../slideLayouts/slideLayout714.xml"/><Relationship Id="rId192" Type="http://schemas.openxmlformats.org/officeDocument/2006/relationships/slideLayout" Target="../slideLayouts/slideLayout735.xml"/><Relationship Id="rId206" Type="http://schemas.openxmlformats.org/officeDocument/2006/relationships/slideLayout" Target="../slideLayouts/slideLayout749.xml"/><Relationship Id="rId227" Type="http://schemas.openxmlformats.org/officeDocument/2006/relationships/slideLayout" Target="../slideLayouts/slideLayout770.xml"/><Relationship Id="rId248" Type="http://schemas.openxmlformats.org/officeDocument/2006/relationships/slideLayout" Target="../slideLayouts/slideLayout791.xml"/><Relationship Id="rId269" Type="http://schemas.openxmlformats.org/officeDocument/2006/relationships/slideLayout" Target="../slideLayouts/slideLayout812.xml"/><Relationship Id="rId12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76.xml"/><Relationship Id="rId108" Type="http://schemas.openxmlformats.org/officeDocument/2006/relationships/slideLayout" Target="../slideLayouts/slideLayout651.xml"/><Relationship Id="rId129" Type="http://schemas.openxmlformats.org/officeDocument/2006/relationships/slideLayout" Target="../slideLayouts/slideLayout672.xml"/><Relationship Id="rId54" Type="http://schemas.openxmlformats.org/officeDocument/2006/relationships/slideLayout" Target="../slideLayouts/slideLayout597.xml"/><Relationship Id="rId75" Type="http://schemas.openxmlformats.org/officeDocument/2006/relationships/slideLayout" Target="../slideLayouts/slideLayout618.xml"/><Relationship Id="rId96" Type="http://schemas.openxmlformats.org/officeDocument/2006/relationships/slideLayout" Target="../slideLayouts/slideLayout639.xml"/><Relationship Id="rId140" Type="http://schemas.openxmlformats.org/officeDocument/2006/relationships/slideLayout" Target="../slideLayouts/slideLayout683.xml"/><Relationship Id="rId161" Type="http://schemas.openxmlformats.org/officeDocument/2006/relationships/slideLayout" Target="../slideLayouts/slideLayout704.xml"/><Relationship Id="rId182" Type="http://schemas.openxmlformats.org/officeDocument/2006/relationships/slideLayout" Target="../slideLayouts/slideLayout725.xml"/><Relationship Id="rId217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549.xml"/><Relationship Id="rId238" Type="http://schemas.openxmlformats.org/officeDocument/2006/relationships/slideLayout" Target="../slideLayouts/slideLayout781.xml"/><Relationship Id="rId259" Type="http://schemas.openxmlformats.org/officeDocument/2006/relationships/slideLayout" Target="../slideLayouts/slideLayout802.xml"/><Relationship Id="rId23" Type="http://schemas.openxmlformats.org/officeDocument/2006/relationships/slideLayout" Target="../slideLayouts/slideLayout566.xml"/><Relationship Id="rId119" Type="http://schemas.openxmlformats.org/officeDocument/2006/relationships/slideLayout" Target="../slideLayouts/slideLayout662.xml"/><Relationship Id="rId270" Type="http://schemas.openxmlformats.org/officeDocument/2006/relationships/slideLayout" Target="../slideLayouts/slideLayout813.xml"/><Relationship Id="rId44" Type="http://schemas.openxmlformats.org/officeDocument/2006/relationships/slideLayout" Target="../slideLayouts/slideLayout587.xml"/><Relationship Id="rId60" Type="http://schemas.openxmlformats.org/officeDocument/2006/relationships/slideLayout" Target="../slideLayouts/slideLayout603.xml"/><Relationship Id="rId65" Type="http://schemas.openxmlformats.org/officeDocument/2006/relationships/slideLayout" Target="../slideLayouts/slideLayout608.xml"/><Relationship Id="rId81" Type="http://schemas.openxmlformats.org/officeDocument/2006/relationships/slideLayout" Target="../slideLayouts/slideLayout624.xml"/><Relationship Id="rId86" Type="http://schemas.openxmlformats.org/officeDocument/2006/relationships/slideLayout" Target="../slideLayouts/slideLayout629.xml"/><Relationship Id="rId130" Type="http://schemas.openxmlformats.org/officeDocument/2006/relationships/slideLayout" Target="../slideLayouts/slideLayout673.xml"/><Relationship Id="rId135" Type="http://schemas.openxmlformats.org/officeDocument/2006/relationships/slideLayout" Target="../slideLayouts/slideLayout678.xml"/><Relationship Id="rId151" Type="http://schemas.openxmlformats.org/officeDocument/2006/relationships/slideLayout" Target="../slideLayouts/slideLayout694.xml"/><Relationship Id="rId156" Type="http://schemas.openxmlformats.org/officeDocument/2006/relationships/slideLayout" Target="../slideLayouts/slideLayout699.xml"/><Relationship Id="rId177" Type="http://schemas.openxmlformats.org/officeDocument/2006/relationships/slideLayout" Target="../slideLayouts/slideLayout720.xml"/><Relationship Id="rId198" Type="http://schemas.openxmlformats.org/officeDocument/2006/relationships/slideLayout" Target="../slideLayouts/slideLayout741.xml"/><Relationship Id="rId172" Type="http://schemas.openxmlformats.org/officeDocument/2006/relationships/slideLayout" Target="../slideLayouts/slideLayout715.xml"/><Relationship Id="rId193" Type="http://schemas.openxmlformats.org/officeDocument/2006/relationships/slideLayout" Target="../slideLayouts/slideLayout736.xml"/><Relationship Id="rId202" Type="http://schemas.openxmlformats.org/officeDocument/2006/relationships/slideLayout" Target="../slideLayouts/slideLayout745.xml"/><Relationship Id="rId207" Type="http://schemas.openxmlformats.org/officeDocument/2006/relationships/slideLayout" Target="../slideLayouts/slideLayout750.xml"/><Relationship Id="rId223" Type="http://schemas.openxmlformats.org/officeDocument/2006/relationships/slideLayout" Target="../slideLayouts/slideLayout766.xml"/><Relationship Id="rId228" Type="http://schemas.openxmlformats.org/officeDocument/2006/relationships/slideLayout" Target="../slideLayouts/slideLayout771.xml"/><Relationship Id="rId244" Type="http://schemas.openxmlformats.org/officeDocument/2006/relationships/slideLayout" Target="../slideLayouts/slideLayout787.xml"/><Relationship Id="rId249" Type="http://schemas.openxmlformats.org/officeDocument/2006/relationships/slideLayout" Target="../slideLayouts/slideLayout792.xml"/><Relationship Id="rId13" Type="http://schemas.openxmlformats.org/officeDocument/2006/relationships/slideLayout" Target="../slideLayouts/slideLayout556.xml"/><Relationship Id="rId18" Type="http://schemas.openxmlformats.org/officeDocument/2006/relationships/slideLayout" Target="../slideLayouts/slideLayout561.xml"/><Relationship Id="rId39" Type="http://schemas.openxmlformats.org/officeDocument/2006/relationships/slideLayout" Target="../slideLayouts/slideLayout582.xml"/><Relationship Id="rId109" Type="http://schemas.openxmlformats.org/officeDocument/2006/relationships/slideLayout" Target="../slideLayouts/slideLayout652.xml"/><Relationship Id="rId260" Type="http://schemas.openxmlformats.org/officeDocument/2006/relationships/slideLayout" Target="../slideLayouts/slideLayout803.xml"/><Relationship Id="rId265" Type="http://schemas.openxmlformats.org/officeDocument/2006/relationships/slideLayout" Target="../slideLayouts/slideLayout808.xml"/><Relationship Id="rId34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93.xml"/><Relationship Id="rId55" Type="http://schemas.openxmlformats.org/officeDocument/2006/relationships/slideLayout" Target="../slideLayouts/slideLayout598.xml"/><Relationship Id="rId76" Type="http://schemas.openxmlformats.org/officeDocument/2006/relationships/slideLayout" Target="../slideLayouts/slideLayout619.xml"/><Relationship Id="rId97" Type="http://schemas.openxmlformats.org/officeDocument/2006/relationships/slideLayout" Target="../slideLayouts/slideLayout640.xml"/><Relationship Id="rId104" Type="http://schemas.openxmlformats.org/officeDocument/2006/relationships/slideLayout" Target="../slideLayouts/slideLayout647.xml"/><Relationship Id="rId120" Type="http://schemas.openxmlformats.org/officeDocument/2006/relationships/slideLayout" Target="../slideLayouts/slideLayout663.xml"/><Relationship Id="rId125" Type="http://schemas.openxmlformats.org/officeDocument/2006/relationships/slideLayout" Target="../slideLayouts/slideLayout668.xml"/><Relationship Id="rId141" Type="http://schemas.openxmlformats.org/officeDocument/2006/relationships/slideLayout" Target="../slideLayouts/slideLayout684.xml"/><Relationship Id="rId146" Type="http://schemas.openxmlformats.org/officeDocument/2006/relationships/slideLayout" Target="../slideLayouts/slideLayout689.xml"/><Relationship Id="rId167" Type="http://schemas.openxmlformats.org/officeDocument/2006/relationships/slideLayout" Target="../slideLayouts/slideLayout710.xml"/><Relationship Id="rId188" Type="http://schemas.openxmlformats.org/officeDocument/2006/relationships/slideLayout" Target="../slideLayouts/slideLayout731.xml"/><Relationship Id="rId7" Type="http://schemas.openxmlformats.org/officeDocument/2006/relationships/slideLayout" Target="../slideLayouts/slideLayout550.xml"/><Relationship Id="rId71" Type="http://schemas.openxmlformats.org/officeDocument/2006/relationships/slideLayout" Target="../slideLayouts/slideLayout614.xml"/><Relationship Id="rId92" Type="http://schemas.openxmlformats.org/officeDocument/2006/relationships/slideLayout" Target="../slideLayouts/slideLayout635.xml"/><Relationship Id="rId162" Type="http://schemas.openxmlformats.org/officeDocument/2006/relationships/slideLayout" Target="../slideLayouts/slideLayout705.xml"/><Relationship Id="rId183" Type="http://schemas.openxmlformats.org/officeDocument/2006/relationships/slideLayout" Target="../slideLayouts/slideLayout726.xml"/><Relationship Id="rId213" Type="http://schemas.openxmlformats.org/officeDocument/2006/relationships/slideLayout" Target="../slideLayouts/slideLayout756.xml"/><Relationship Id="rId218" Type="http://schemas.openxmlformats.org/officeDocument/2006/relationships/slideLayout" Target="../slideLayouts/slideLayout761.xml"/><Relationship Id="rId234" Type="http://schemas.openxmlformats.org/officeDocument/2006/relationships/slideLayout" Target="../slideLayouts/slideLayout777.xml"/><Relationship Id="rId239" Type="http://schemas.openxmlformats.org/officeDocument/2006/relationships/slideLayout" Target="../slideLayouts/slideLayout782.xml"/><Relationship Id="rId2" Type="http://schemas.openxmlformats.org/officeDocument/2006/relationships/slideLayout" Target="../slideLayouts/slideLayout545.xml"/><Relationship Id="rId29" Type="http://schemas.openxmlformats.org/officeDocument/2006/relationships/slideLayout" Target="../slideLayouts/slideLayout572.xml"/><Relationship Id="rId250" Type="http://schemas.openxmlformats.org/officeDocument/2006/relationships/slideLayout" Target="../slideLayouts/slideLayout793.xml"/><Relationship Id="rId255" Type="http://schemas.openxmlformats.org/officeDocument/2006/relationships/slideLayout" Target="../slideLayouts/slideLayout798.xml"/><Relationship Id="rId271" Type="http://schemas.openxmlformats.org/officeDocument/2006/relationships/slideLayout" Target="../slideLayouts/slideLayout814.xml"/><Relationship Id="rId24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83.xml"/><Relationship Id="rId45" Type="http://schemas.openxmlformats.org/officeDocument/2006/relationships/slideLayout" Target="../slideLayouts/slideLayout588.xml"/><Relationship Id="rId66" Type="http://schemas.openxmlformats.org/officeDocument/2006/relationships/slideLayout" Target="../slideLayouts/slideLayout609.xml"/><Relationship Id="rId87" Type="http://schemas.openxmlformats.org/officeDocument/2006/relationships/slideLayout" Target="../slideLayouts/slideLayout630.xml"/><Relationship Id="rId110" Type="http://schemas.openxmlformats.org/officeDocument/2006/relationships/slideLayout" Target="../slideLayouts/slideLayout653.xml"/><Relationship Id="rId115" Type="http://schemas.openxmlformats.org/officeDocument/2006/relationships/slideLayout" Target="../slideLayouts/slideLayout658.xml"/><Relationship Id="rId131" Type="http://schemas.openxmlformats.org/officeDocument/2006/relationships/slideLayout" Target="../slideLayouts/slideLayout674.xml"/><Relationship Id="rId136" Type="http://schemas.openxmlformats.org/officeDocument/2006/relationships/slideLayout" Target="../slideLayouts/slideLayout679.xml"/><Relationship Id="rId157" Type="http://schemas.openxmlformats.org/officeDocument/2006/relationships/slideLayout" Target="../slideLayouts/slideLayout700.xml"/><Relationship Id="rId178" Type="http://schemas.openxmlformats.org/officeDocument/2006/relationships/slideLayout" Target="../slideLayouts/slideLayout721.xml"/><Relationship Id="rId61" Type="http://schemas.openxmlformats.org/officeDocument/2006/relationships/slideLayout" Target="../slideLayouts/slideLayout604.xml"/><Relationship Id="rId82" Type="http://schemas.openxmlformats.org/officeDocument/2006/relationships/slideLayout" Target="../slideLayouts/slideLayout625.xml"/><Relationship Id="rId152" Type="http://schemas.openxmlformats.org/officeDocument/2006/relationships/slideLayout" Target="../slideLayouts/slideLayout695.xml"/><Relationship Id="rId173" Type="http://schemas.openxmlformats.org/officeDocument/2006/relationships/slideLayout" Target="../slideLayouts/slideLayout716.xml"/><Relationship Id="rId194" Type="http://schemas.openxmlformats.org/officeDocument/2006/relationships/slideLayout" Target="../slideLayouts/slideLayout737.xml"/><Relationship Id="rId199" Type="http://schemas.openxmlformats.org/officeDocument/2006/relationships/slideLayout" Target="../slideLayouts/slideLayout742.xml"/><Relationship Id="rId203" Type="http://schemas.openxmlformats.org/officeDocument/2006/relationships/slideLayout" Target="../slideLayouts/slideLayout746.xml"/><Relationship Id="rId208" Type="http://schemas.openxmlformats.org/officeDocument/2006/relationships/slideLayout" Target="../slideLayouts/slideLayout751.xml"/><Relationship Id="rId229" Type="http://schemas.openxmlformats.org/officeDocument/2006/relationships/slideLayout" Target="../slideLayouts/slideLayout772.xml"/><Relationship Id="rId19" Type="http://schemas.openxmlformats.org/officeDocument/2006/relationships/slideLayout" Target="../slideLayouts/slideLayout562.xml"/><Relationship Id="rId224" Type="http://schemas.openxmlformats.org/officeDocument/2006/relationships/slideLayout" Target="../slideLayouts/slideLayout767.xml"/><Relationship Id="rId240" Type="http://schemas.openxmlformats.org/officeDocument/2006/relationships/slideLayout" Target="../slideLayouts/slideLayout783.xml"/><Relationship Id="rId245" Type="http://schemas.openxmlformats.org/officeDocument/2006/relationships/slideLayout" Target="../slideLayouts/slideLayout788.xml"/><Relationship Id="rId261" Type="http://schemas.openxmlformats.org/officeDocument/2006/relationships/slideLayout" Target="../slideLayouts/slideLayout804.xml"/><Relationship Id="rId266" Type="http://schemas.openxmlformats.org/officeDocument/2006/relationships/slideLayout" Target="../slideLayouts/slideLayout809.xml"/><Relationship Id="rId14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73.xml"/><Relationship Id="rId35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99.xml"/><Relationship Id="rId77" Type="http://schemas.openxmlformats.org/officeDocument/2006/relationships/slideLayout" Target="../slideLayouts/slideLayout620.xml"/><Relationship Id="rId100" Type="http://schemas.openxmlformats.org/officeDocument/2006/relationships/slideLayout" Target="../slideLayouts/slideLayout643.xml"/><Relationship Id="rId105" Type="http://schemas.openxmlformats.org/officeDocument/2006/relationships/slideLayout" Target="../slideLayouts/slideLayout648.xml"/><Relationship Id="rId126" Type="http://schemas.openxmlformats.org/officeDocument/2006/relationships/slideLayout" Target="../slideLayouts/slideLayout669.xml"/><Relationship Id="rId147" Type="http://schemas.openxmlformats.org/officeDocument/2006/relationships/slideLayout" Target="../slideLayouts/slideLayout690.xml"/><Relationship Id="rId168" Type="http://schemas.openxmlformats.org/officeDocument/2006/relationships/slideLayout" Target="../slideLayouts/slideLayout711.xml"/><Relationship Id="rId8" Type="http://schemas.openxmlformats.org/officeDocument/2006/relationships/slideLayout" Target="../slideLayouts/slideLayout551.xml"/><Relationship Id="rId51" Type="http://schemas.openxmlformats.org/officeDocument/2006/relationships/slideLayout" Target="../slideLayouts/slideLayout594.xml"/><Relationship Id="rId72" Type="http://schemas.openxmlformats.org/officeDocument/2006/relationships/slideLayout" Target="../slideLayouts/slideLayout615.xml"/><Relationship Id="rId93" Type="http://schemas.openxmlformats.org/officeDocument/2006/relationships/slideLayout" Target="../slideLayouts/slideLayout636.xml"/><Relationship Id="rId98" Type="http://schemas.openxmlformats.org/officeDocument/2006/relationships/slideLayout" Target="../slideLayouts/slideLayout641.xml"/><Relationship Id="rId121" Type="http://schemas.openxmlformats.org/officeDocument/2006/relationships/slideLayout" Target="../slideLayouts/slideLayout664.xml"/><Relationship Id="rId142" Type="http://schemas.openxmlformats.org/officeDocument/2006/relationships/slideLayout" Target="../slideLayouts/slideLayout685.xml"/><Relationship Id="rId163" Type="http://schemas.openxmlformats.org/officeDocument/2006/relationships/slideLayout" Target="../slideLayouts/slideLayout706.xml"/><Relationship Id="rId184" Type="http://schemas.openxmlformats.org/officeDocument/2006/relationships/slideLayout" Target="../slideLayouts/slideLayout727.xml"/><Relationship Id="rId189" Type="http://schemas.openxmlformats.org/officeDocument/2006/relationships/slideLayout" Target="../slideLayouts/slideLayout732.xml"/><Relationship Id="rId219" Type="http://schemas.openxmlformats.org/officeDocument/2006/relationships/slideLayout" Target="../slideLayouts/slideLayout762.xml"/><Relationship Id="rId3" Type="http://schemas.openxmlformats.org/officeDocument/2006/relationships/slideLayout" Target="../slideLayouts/slideLayout546.xml"/><Relationship Id="rId214" Type="http://schemas.openxmlformats.org/officeDocument/2006/relationships/slideLayout" Target="../slideLayouts/slideLayout757.xml"/><Relationship Id="rId230" Type="http://schemas.openxmlformats.org/officeDocument/2006/relationships/slideLayout" Target="../slideLayouts/slideLayout773.xml"/><Relationship Id="rId235" Type="http://schemas.openxmlformats.org/officeDocument/2006/relationships/slideLayout" Target="../slideLayouts/slideLayout778.xml"/><Relationship Id="rId251" Type="http://schemas.openxmlformats.org/officeDocument/2006/relationships/slideLayout" Target="../slideLayouts/slideLayout794.xml"/><Relationship Id="rId256" Type="http://schemas.openxmlformats.org/officeDocument/2006/relationships/slideLayout" Target="../slideLayouts/slideLayout799.xml"/><Relationship Id="rId25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89.xml"/><Relationship Id="rId67" Type="http://schemas.openxmlformats.org/officeDocument/2006/relationships/slideLayout" Target="../slideLayouts/slideLayout610.xml"/><Relationship Id="rId116" Type="http://schemas.openxmlformats.org/officeDocument/2006/relationships/slideLayout" Target="../slideLayouts/slideLayout659.xml"/><Relationship Id="rId137" Type="http://schemas.openxmlformats.org/officeDocument/2006/relationships/slideLayout" Target="../slideLayouts/slideLayout680.xml"/><Relationship Id="rId158" Type="http://schemas.openxmlformats.org/officeDocument/2006/relationships/slideLayout" Target="../slideLayouts/slideLayout701.xml"/><Relationship Id="rId272" Type="http://schemas.openxmlformats.org/officeDocument/2006/relationships/slideLayout" Target="../slideLayouts/slideLayout815.xml"/><Relationship Id="rId20" Type="http://schemas.openxmlformats.org/officeDocument/2006/relationships/slideLayout" Target="../slideLayouts/slideLayout563.xml"/><Relationship Id="rId41" Type="http://schemas.openxmlformats.org/officeDocument/2006/relationships/slideLayout" Target="../slideLayouts/slideLayout584.xml"/><Relationship Id="rId62" Type="http://schemas.openxmlformats.org/officeDocument/2006/relationships/slideLayout" Target="../slideLayouts/slideLayout605.xml"/><Relationship Id="rId83" Type="http://schemas.openxmlformats.org/officeDocument/2006/relationships/slideLayout" Target="../slideLayouts/slideLayout626.xml"/><Relationship Id="rId88" Type="http://schemas.openxmlformats.org/officeDocument/2006/relationships/slideLayout" Target="../slideLayouts/slideLayout631.xml"/><Relationship Id="rId111" Type="http://schemas.openxmlformats.org/officeDocument/2006/relationships/slideLayout" Target="../slideLayouts/slideLayout654.xml"/><Relationship Id="rId132" Type="http://schemas.openxmlformats.org/officeDocument/2006/relationships/slideLayout" Target="../slideLayouts/slideLayout675.xml"/><Relationship Id="rId153" Type="http://schemas.openxmlformats.org/officeDocument/2006/relationships/slideLayout" Target="../slideLayouts/slideLayout696.xml"/><Relationship Id="rId174" Type="http://schemas.openxmlformats.org/officeDocument/2006/relationships/slideLayout" Target="../slideLayouts/slideLayout717.xml"/><Relationship Id="rId179" Type="http://schemas.openxmlformats.org/officeDocument/2006/relationships/slideLayout" Target="../slideLayouts/slideLayout722.xml"/><Relationship Id="rId195" Type="http://schemas.openxmlformats.org/officeDocument/2006/relationships/slideLayout" Target="../slideLayouts/slideLayout738.xml"/><Relationship Id="rId209" Type="http://schemas.openxmlformats.org/officeDocument/2006/relationships/slideLayout" Target="../slideLayouts/slideLayout752.xml"/><Relationship Id="rId190" Type="http://schemas.openxmlformats.org/officeDocument/2006/relationships/slideLayout" Target="../slideLayouts/slideLayout733.xml"/><Relationship Id="rId204" Type="http://schemas.openxmlformats.org/officeDocument/2006/relationships/slideLayout" Target="../slideLayouts/slideLayout747.xml"/><Relationship Id="rId220" Type="http://schemas.openxmlformats.org/officeDocument/2006/relationships/slideLayout" Target="../slideLayouts/slideLayout763.xml"/><Relationship Id="rId225" Type="http://schemas.openxmlformats.org/officeDocument/2006/relationships/slideLayout" Target="../slideLayouts/slideLayout768.xml"/><Relationship Id="rId241" Type="http://schemas.openxmlformats.org/officeDocument/2006/relationships/slideLayout" Target="../slideLayouts/slideLayout784.xml"/><Relationship Id="rId246" Type="http://schemas.openxmlformats.org/officeDocument/2006/relationships/slideLayout" Target="../slideLayouts/slideLayout789.xml"/><Relationship Id="rId267" Type="http://schemas.openxmlformats.org/officeDocument/2006/relationships/slideLayout" Target="../slideLayouts/slideLayout810.xml"/><Relationship Id="rId15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600.xml"/><Relationship Id="rId106" Type="http://schemas.openxmlformats.org/officeDocument/2006/relationships/slideLayout" Target="../slideLayouts/slideLayout649.xml"/><Relationship Id="rId127" Type="http://schemas.openxmlformats.org/officeDocument/2006/relationships/slideLayout" Target="../slideLayouts/slideLayout670.xml"/><Relationship Id="rId262" Type="http://schemas.openxmlformats.org/officeDocument/2006/relationships/slideLayout" Target="../slideLayouts/slideLayout805.xml"/><Relationship Id="rId10" Type="http://schemas.openxmlformats.org/officeDocument/2006/relationships/slideLayout" Target="../slideLayouts/slideLayout553.xml"/><Relationship Id="rId31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95.xml"/><Relationship Id="rId73" Type="http://schemas.openxmlformats.org/officeDocument/2006/relationships/slideLayout" Target="../slideLayouts/slideLayout616.xml"/><Relationship Id="rId78" Type="http://schemas.openxmlformats.org/officeDocument/2006/relationships/slideLayout" Target="../slideLayouts/slideLayout621.xml"/><Relationship Id="rId94" Type="http://schemas.openxmlformats.org/officeDocument/2006/relationships/slideLayout" Target="../slideLayouts/slideLayout637.xml"/><Relationship Id="rId99" Type="http://schemas.openxmlformats.org/officeDocument/2006/relationships/slideLayout" Target="../slideLayouts/slideLayout642.xml"/><Relationship Id="rId101" Type="http://schemas.openxmlformats.org/officeDocument/2006/relationships/slideLayout" Target="../slideLayouts/slideLayout644.xml"/><Relationship Id="rId122" Type="http://schemas.openxmlformats.org/officeDocument/2006/relationships/slideLayout" Target="../slideLayouts/slideLayout665.xml"/><Relationship Id="rId143" Type="http://schemas.openxmlformats.org/officeDocument/2006/relationships/slideLayout" Target="../slideLayouts/slideLayout686.xml"/><Relationship Id="rId148" Type="http://schemas.openxmlformats.org/officeDocument/2006/relationships/slideLayout" Target="../slideLayouts/slideLayout691.xml"/><Relationship Id="rId164" Type="http://schemas.openxmlformats.org/officeDocument/2006/relationships/slideLayout" Target="../slideLayouts/slideLayout707.xml"/><Relationship Id="rId169" Type="http://schemas.openxmlformats.org/officeDocument/2006/relationships/slideLayout" Target="../slideLayouts/slideLayout712.xml"/><Relationship Id="rId185" Type="http://schemas.openxmlformats.org/officeDocument/2006/relationships/slideLayout" Target="../slideLayouts/slideLayout728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80" Type="http://schemas.openxmlformats.org/officeDocument/2006/relationships/slideLayout" Target="../slideLayouts/slideLayout723.xml"/><Relationship Id="rId210" Type="http://schemas.openxmlformats.org/officeDocument/2006/relationships/slideLayout" Target="../slideLayouts/slideLayout753.xml"/><Relationship Id="rId215" Type="http://schemas.openxmlformats.org/officeDocument/2006/relationships/slideLayout" Target="../slideLayouts/slideLayout758.xml"/><Relationship Id="rId236" Type="http://schemas.openxmlformats.org/officeDocument/2006/relationships/slideLayout" Target="../slideLayouts/slideLayout779.xml"/><Relationship Id="rId257" Type="http://schemas.openxmlformats.org/officeDocument/2006/relationships/slideLayout" Target="../slideLayouts/slideLayout800.xml"/><Relationship Id="rId26" Type="http://schemas.openxmlformats.org/officeDocument/2006/relationships/slideLayout" Target="../slideLayouts/slideLayout569.xml"/><Relationship Id="rId231" Type="http://schemas.openxmlformats.org/officeDocument/2006/relationships/slideLayout" Target="../slideLayouts/slideLayout774.xml"/><Relationship Id="rId252" Type="http://schemas.openxmlformats.org/officeDocument/2006/relationships/slideLayout" Target="../slideLayouts/slideLayout795.xml"/><Relationship Id="rId273" Type="http://schemas.openxmlformats.org/officeDocument/2006/relationships/slideLayout" Target="../slideLayouts/slideLayout816.xml"/><Relationship Id="rId47" Type="http://schemas.openxmlformats.org/officeDocument/2006/relationships/slideLayout" Target="../slideLayouts/slideLayout590.xml"/><Relationship Id="rId68" Type="http://schemas.openxmlformats.org/officeDocument/2006/relationships/slideLayout" Target="../slideLayouts/slideLayout611.xml"/><Relationship Id="rId89" Type="http://schemas.openxmlformats.org/officeDocument/2006/relationships/slideLayout" Target="../slideLayouts/slideLayout632.xml"/><Relationship Id="rId112" Type="http://schemas.openxmlformats.org/officeDocument/2006/relationships/slideLayout" Target="../slideLayouts/slideLayout655.xml"/><Relationship Id="rId133" Type="http://schemas.openxmlformats.org/officeDocument/2006/relationships/slideLayout" Target="../slideLayouts/slideLayout676.xml"/><Relationship Id="rId154" Type="http://schemas.openxmlformats.org/officeDocument/2006/relationships/slideLayout" Target="../slideLayouts/slideLayout697.xml"/><Relationship Id="rId175" Type="http://schemas.openxmlformats.org/officeDocument/2006/relationships/slideLayout" Target="../slideLayouts/slideLayout718.xml"/><Relationship Id="rId196" Type="http://schemas.openxmlformats.org/officeDocument/2006/relationships/slideLayout" Target="../slideLayouts/slideLayout739.xml"/><Relationship Id="rId200" Type="http://schemas.openxmlformats.org/officeDocument/2006/relationships/slideLayout" Target="../slideLayouts/slideLayout743.xml"/><Relationship Id="rId16" Type="http://schemas.openxmlformats.org/officeDocument/2006/relationships/slideLayout" Target="../slideLayouts/slideLayout559.xml"/><Relationship Id="rId221" Type="http://schemas.openxmlformats.org/officeDocument/2006/relationships/slideLayout" Target="../slideLayouts/slideLayout764.xml"/><Relationship Id="rId242" Type="http://schemas.openxmlformats.org/officeDocument/2006/relationships/slideLayout" Target="../slideLayouts/slideLayout785.xml"/><Relationship Id="rId263" Type="http://schemas.openxmlformats.org/officeDocument/2006/relationships/slideLayout" Target="../slideLayouts/slideLayout806.xml"/><Relationship Id="rId37" Type="http://schemas.openxmlformats.org/officeDocument/2006/relationships/slideLayout" Target="../slideLayouts/slideLayout580.xml"/><Relationship Id="rId58" Type="http://schemas.openxmlformats.org/officeDocument/2006/relationships/slideLayout" Target="../slideLayouts/slideLayout601.xml"/><Relationship Id="rId79" Type="http://schemas.openxmlformats.org/officeDocument/2006/relationships/slideLayout" Target="../slideLayouts/slideLayout622.xml"/><Relationship Id="rId102" Type="http://schemas.openxmlformats.org/officeDocument/2006/relationships/slideLayout" Target="../slideLayouts/slideLayout645.xml"/><Relationship Id="rId123" Type="http://schemas.openxmlformats.org/officeDocument/2006/relationships/slideLayout" Target="../slideLayouts/slideLayout666.xml"/><Relationship Id="rId144" Type="http://schemas.openxmlformats.org/officeDocument/2006/relationships/slideLayout" Target="../slideLayouts/slideLayout687.xml"/><Relationship Id="rId90" Type="http://schemas.openxmlformats.org/officeDocument/2006/relationships/slideLayout" Target="../slideLayouts/slideLayout633.xml"/><Relationship Id="rId165" Type="http://schemas.openxmlformats.org/officeDocument/2006/relationships/slideLayout" Target="../slideLayouts/slideLayout708.xml"/><Relationship Id="rId186" Type="http://schemas.openxmlformats.org/officeDocument/2006/relationships/slideLayout" Target="../slideLayouts/slideLayout729.xml"/><Relationship Id="rId211" Type="http://schemas.openxmlformats.org/officeDocument/2006/relationships/slideLayout" Target="../slideLayouts/slideLayout754.xml"/><Relationship Id="rId232" Type="http://schemas.openxmlformats.org/officeDocument/2006/relationships/slideLayout" Target="../slideLayouts/slideLayout775.xml"/><Relationship Id="rId253" Type="http://schemas.openxmlformats.org/officeDocument/2006/relationships/slideLayout" Target="../slideLayouts/slideLayout796.xml"/><Relationship Id="rId274" Type="http://schemas.openxmlformats.org/officeDocument/2006/relationships/slideLayout" Target="../slideLayouts/slideLayout817.xml"/><Relationship Id="rId27" Type="http://schemas.openxmlformats.org/officeDocument/2006/relationships/slideLayout" Target="../slideLayouts/slideLayout570.xml"/><Relationship Id="rId48" Type="http://schemas.openxmlformats.org/officeDocument/2006/relationships/slideLayout" Target="../slideLayouts/slideLayout591.xml"/><Relationship Id="rId69" Type="http://schemas.openxmlformats.org/officeDocument/2006/relationships/slideLayout" Target="../slideLayouts/slideLayout612.xml"/><Relationship Id="rId113" Type="http://schemas.openxmlformats.org/officeDocument/2006/relationships/slideLayout" Target="../slideLayouts/slideLayout656.xml"/><Relationship Id="rId134" Type="http://schemas.openxmlformats.org/officeDocument/2006/relationships/slideLayout" Target="../slideLayouts/slideLayout677.xml"/><Relationship Id="rId80" Type="http://schemas.openxmlformats.org/officeDocument/2006/relationships/slideLayout" Target="../slideLayouts/slideLayout623.xml"/><Relationship Id="rId155" Type="http://schemas.openxmlformats.org/officeDocument/2006/relationships/slideLayout" Target="../slideLayouts/slideLayout698.xml"/><Relationship Id="rId176" Type="http://schemas.openxmlformats.org/officeDocument/2006/relationships/slideLayout" Target="../slideLayouts/slideLayout719.xml"/><Relationship Id="rId197" Type="http://schemas.openxmlformats.org/officeDocument/2006/relationships/slideLayout" Target="../slideLayouts/slideLayout740.xml"/><Relationship Id="rId201" Type="http://schemas.openxmlformats.org/officeDocument/2006/relationships/slideLayout" Target="../slideLayouts/slideLayout744.xml"/><Relationship Id="rId222" Type="http://schemas.openxmlformats.org/officeDocument/2006/relationships/slideLayout" Target="../slideLayouts/slideLayout765.xml"/><Relationship Id="rId243" Type="http://schemas.openxmlformats.org/officeDocument/2006/relationships/slideLayout" Target="../slideLayouts/slideLayout786.xml"/><Relationship Id="rId264" Type="http://schemas.openxmlformats.org/officeDocument/2006/relationships/slideLayout" Target="../slideLayouts/slideLayout807.xml"/><Relationship Id="rId17" Type="http://schemas.openxmlformats.org/officeDocument/2006/relationships/slideLayout" Target="../slideLayouts/slideLayout560.xml"/><Relationship Id="rId38" Type="http://schemas.openxmlformats.org/officeDocument/2006/relationships/slideLayout" Target="../slideLayouts/slideLayout581.xml"/><Relationship Id="rId59" Type="http://schemas.openxmlformats.org/officeDocument/2006/relationships/slideLayout" Target="../slideLayouts/slideLayout602.xml"/><Relationship Id="rId103" Type="http://schemas.openxmlformats.org/officeDocument/2006/relationships/slideLayout" Target="../slideLayouts/slideLayout646.xml"/><Relationship Id="rId124" Type="http://schemas.openxmlformats.org/officeDocument/2006/relationships/slideLayout" Target="../slideLayouts/slideLayout667.xml"/><Relationship Id="rId70" Type="http://schemas.openxmlformats.org/officeDocument/2006/relationships/slideLayout" Target="../slideLayouts/slideLayout613.xml"/><Relationship Id="rId91" Type="http://schemas.openxmlformats.org/officeDocument/2006/relationships/slideLayout" Target="../slideLayouts/slideLayout634.xml"/><Relationship Id="rId145" Type="http://schemas.openxmlformats.org/officeDocument/2006/relationships/slideLayout" Target="../slideLayouts/slideLayout688.xml"/><Relationship Id="rId166" Type="http://schemas.openxmlformats.org/officeDocument/2006/relationships/slideLayout" Target="../slideLayouts/slideLayout709.xml"/><Relationship Id="rId187" Type="http://schemas.openxmlformats.org/officeDocument/2006/relationships/slideLayout" Target="../slideLayouts/slideLayout730.xml"/><Relationship Id="rId1" Type="http://schemas.openxmlformats.org/officeDocument/2006/relationships/slideLayout" Target="../slideLayouts/slideLayout544.xml"/><Relationship Id="rId212" Type="http://schemas.openxmlformats.org/officeDocument/2006/relationships/slideLayout" Target="../slideLayouts/slideLayout755.xml"/><Relationship Id="rId233" Type="http://schemas.openxmlformats.org/officeDocument/2006/relationships/slideLayout" Target="../slideLayouts/slideLayout776.xml"/><Relationship Id="rId254" Type="http://schemas.openxmlformats.org/officeDocument/2006/relationships/slideLayout" Target="../slideLayouts/slideLayout797.xml"/><Relationship Id="rId28" Type="http://schemas.openxmlformats.org/officeDocument/2006/relationships/slideLayout" Target="../slideLayouts/slideLayout571.xml"/><Relationship Id="rId49" Type="http://schemas.openxmlformats.org/officeDocument/2006/relationships/slideLayout" Target="../slideLayouts/slideLayout592.xml"/><Relationship Id="rId114" Type="http://schemas.openxmlformats.org/officeDocument/2006/relationships/slideLayout" Target="../slideLayouts/slideLayout657.xml"/><Relationship Id="rId27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8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  <p:sldLayoutId id="2147483790" r:id="rId129"/>
    <p:sldLayoutId id="2147483791" r:id="rId130"/>
    <p:sldLayoutId id="2147483792" r:id="rId131"/>
    <p:sldLayoutId id="2147483793" r:id="rId132"/>
    <p:sldLayoutId id="2147483794" r:id="rId133"/>
    <p:sldLayoutId id="2147483795" r:id="rId134"/>
    <p:sldLayoutId id="2147483796" r:id="rId135"/>
    <p:sldLayoutId id="2147483797" r:id="rId136"/>
    <p:sldLayoutId id="2147483798" r:id="rId137"/>
    <p:sldLayoutId id="2147483799" r:id="rId138"/>
    <p:sldLayoutId id="2147483800" r:id="rId139"/>
    <p:sldLayoutId id="2147483801" r:id="rId140"/>
    <p:sldLayoutId id="2147483802" r:id="rId141"/>
    <p:sldLayoutId id="2147483803" r:id="rId142"/>
    <p:sldLayoutId id="2147483804" r:id="rId143"/>
    <p:sldLayoutId id="2147483805" r:id="rId144"/>
    <p:sldLayoutId id="2147483806" r:id="rId145"/>
    <p:sldLayoutId id="2147483807" r:id="rId146"/>
    <p:sldLayoutId id="2147483808" r:id="rId147"/>
    <p:sldLayoutId id="2147483809" r:id="rId148"/>
    <p:sldLayoutId id="2147483810" r:id="rId149"/>
    <p:sldLayoutId id="2147483811" r:id="rId150"/>
    <p:sldLayoutId id="2147483812" r:id="rId151"/>
    <p:sldLayoutId id="2147483813" r:id="rId152"/>
    <p:sldLayoutId id="2147483814" r:id="rId153"/>
    <p:sldLayoutId id="2147483815" r:id="rId154"/>
    <p:sldLayoutId id="2147483816" r:id="rId155"/>
    <p:sldLayoutId id="2147483817" r:id="rId156"/>
    <p:sldLayoutId id="2147483818" r:id="rId157"/>
    <p:sldLayoutId id="2147483819" r:id="rId158"/>
    <p:sldLayoutId id="2147483820" r:id="rId159"/>
    <p:sldLayoutId id="2147483821" r:id="rId160"/>
    <p:sldLayoutId id="2147483822" r:id="rId161"/>
    <p:sldLayoutId id="2147483823" r:id="rId162"/>
    <p:sldLayoutId id="2147483824" r:id="rId163"/>
    <p:sldLayoutId id="2147483825" r:id="rId164"/>
    <p:sldLayoutId id="2147483826" r:id="rId165"/>
    <p:sldLayoutId id="2147483827" r:id="rId166"/>
    <p:sldLayoutId id="2147483828" r:id="rId167"/>
    <p:sldLayoutId id="2147483829" r:id="rId168"/>
    <p:sldLayoutId id="2147483830" r:id="rId169"/>
    <p:sldLayoutId id="2147483831" r:id="rId170"/>
    <p:sldLayoutId id="2147483832" r:id="rId171"/>
    <p:sldLayoutId id="2147483833" r:id="rId172"/>
    <p:sldLayoutId id="2147483834" r:id="rId173"/>
    <p:sldLayoutId id="2147483835" r:id="rId174"/>
    <p:sldLayoutId id="2147483836" r:id="rId175"/>
    <p:sldLayoutId id="2147483837" r:id="rId176"/>
    <p:sldLayoutId id="2147483838" r:id="rId177"/>
    <p:sldLayoutId id="2147483839" r:id="rId178"/>
    <p:sldLayoutId id="2147483840" r:id="rId179"/>
    <p:sldLayoutId id="2147483841" r:id="rId180"/>
    <p:sldLayoutId id="2147483842" r:id="rId181"/>
    <p:sldLayoutId id="2147483843" r:id="rId182"/>
    <p:sldLayoutId id="2147483844" r:id="rId183"/>
    <p:sldLayoutId id="2147483845" r:id="rId184"/>
    <p:sldLayoutId id="2147483846" r:id="rId185"/>
    <p:sldLayoutId id="2147483847" r:id="rId186"/>
    <p:sldLayoutId id="2147483848" r:id="rId187"/>
    <p:sldLayoutId id="2147483849" r:id="rId188"/>
    <p:sldLayoutId id="2147483850" r:id="rId189"/>
    <p:sldLayoutId id="2147483851" r:id="rId190"/>
    <p:sldLayoutId id="2147483852" r:id="rId191"/>
    <p:sldLayoutId id="2147483853" r:id="rId192"/>
    <p:sldLayoutId id="2147483854" r:id="rId193"/>
    <p:sldLayoutId id="2147483855" r:id="rId194"/>
    <p:sldLayoutId id="2147483856" r:id="rId195"/>
    <p:sldLayoutId id="2147483857" r:id="rId196"/>
    <p:sldLayoutId id="2147483858" r:id="rId197"/>
    <p:sldLayoutId id="2147483859" r:id="rId198"/>
    <p:sldLayoutId id="2147483860" r:id="rId199"/>
    <p:sldLayoutId id="2147483861" r:id="rId200"/>
    <p:sldLayoutId id="2147483862" r:id="rId201"/>
    <p:sldLayoutId id="2147483863" r:id="rId202"/>
    <p:sldLayoutId id="2147483864" r:id="rId203"/>
    <p:sldLayoutId id="2147483865" r:id="rId204"/>
    <p:sldLayoutId id="2147483866" r:id="rId205"/>
    <p:sldLayoutId id="2147483867" r:id="rId206"/>
    <p:sldLayoutId id="2147483868" r:id="rId207"/>
    <p:sldLayoutId id="2147483869" r:id="rId208"/>
    <p:sldLayoutId id="2147483870" r:id="rId209"/>
    <p:sldLayoutId id="2147483871" r:id="rId210"/>
    <p:sldLayoutId id="2147483872" r:id="rId211"/>
    <p:sldLayoutId id="2147483873" r:id="rId212"/>
    <p:sldLayoutId id="2147483874" r:id="rId213"/>
    <p:sldLayoutId id="2147483875" r:id="rId214"/>
    <p:sldLayoutId id="2147483876" r:id="rId215"/>
    <p:sldLayoutId id="2147483877" r:id="rId216"/>
    <p:sldLayoutId id="2147483878" r:id="rId217"/>
    <p:sldLayoutId id="2147483879" r:id="rId218"/>
    <p:sldLayoutId id="2147483880" r:id="rId219"/>
    <p:sldLayoutId id="2147483881" r:id="rId220"/>
    <p:sldLayoutId id="2147483882" r:id="rId221"/>
    <p:sldLayoutId id="2147483883" r:id="rId222"/>
    <p:sldLayoutId id="2147483884" r:id="rId223"/>
    <p:sldLayoutId id="2147483885" r:id="rId224"/>
    <p:sldLayoutId id="2147483886" r:id="rId225"/>
    <p:sldLayoutId id="2147483887" r:id="rId226"/>
    <p:sldLayoutId id="2147483888" r:id="rId227"/>
    <p:sldLayoutId id="2147483889" r:id="rId228"/>
    <p:sldLayoutId id="2147483890" r:id="rId229"/>
    <p:sldLayoutId id="2147483891" r:id="rId230"/>
    <p:sldLayoutId id="2147483892" r:id="rId231"/>
    <p:sldLayoutId id="2147483893" r:id="rId232"/>
    <p:sldLayoutId id="2147483894" r:id="rId233"/>
    <p:sldLayoutId id="2147483895" r:id="rId234"/>
    <p:sldLayoutId id="2147483896" r:id="rId235"/>
    <p:sldLayoutId id="2147483897" r:id="rId236"/>
    <p:sldLayoutId id="2147483898" r:id="rId237"/>
    <p:sldLayoutId id="2147483899" r:id="rId238"/>
    <p:sldLayoutId id="2147483900" r:id="rId239"/>
    <p:sldLayoutId id="2147483901" r:id="rId240"/>
    <p:sldLayoutId id="2147483902" r:id="rId241"/>
    <p:sldLayoutId id="2147483903" r:id="rId242"/>
    <p:sldLayoutId id="2147483904" r:id="rId243"/>
    <p:sldLayoutId id="2147483905" r:id="rId244"/>
    <p:sldLayoutId id="2147483906" r:id="rId245"/>
    <p:sldLayoutId id="2147483907" r:id="rId246"/>
    <p:sldLayoutId id="2147483908" r:id="rId247"/>
    <p:sldLayoutId id="2147483909" r:id="rId248"/>
    <p:sldLayoutId id="2147483910" r:id="rId249"/>
    <p:sldLayoutId id="2147483911" r:id="rId250"/>
    <p:sldLayoutId id="2147483912" r:id="rId251"/>
    <p:sldLayoutId id="2147483913" r:id="rId252"/>
    <p:sldLayoutId id="2147483914" r:id="rId253"/>
    <p:sldLayoutId id="2147483915" r:id="rId254"/>
    <p:sldLayoutId id="2147483916" r:id="rId255"/>
    <p:sldLayoutId id="2147483917" r:id="rId256"/>
    <p:sldLayoutId id="2147483918" r:id="rId257"/>
    <p:sldLayoutId id="2147483919" r:id="rId258"/>
    <p:sldLayoutId id="2147483920" r:id="rId259"/>
    <p:sldLayoutId id="2147483921" r:id="rId260"/>
    <p:sldLayoutId id="2147483922" r:id="rId261"/>
    <p:sldLayoutId id="2147483923" r:id="rId262"/>
    <p:sldLayoutId id="2147483924" r:id="rId2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712" y="1011218"/>
            <a:ext cx="9929798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802" y="2118360"/>
            <a:ext cx="7191279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42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91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  <p:sldLayoutId id="2147483953" r:id="rId21"/>
    <p:sldLayoutId id="2147483954" r:id="rId22"/>
    <p:sldLayoutId id="2147483955" r:id="rId23"/>
    <p:sldLayoutId id="2147483956" r:id="rId24"/>
    <p:sldLayoutId id="2147483957" r:id="rId25"/>
    <p:sldLayoutId id="2147483958" r:id="rId26"/>
    <p:sldLayoutId id="2147483959" r:id="rId27"/>
    <p:sldLayoutId id="2147483960" r:id="rId28"/>
    <p:sldLayoutId id="2147483961" r:id="rId29"/>
    <p:sldLayoutId id="2147483962" r:id="rId30"/>
    <p:sldLayoutId id="2147483963" r:id="rId31"/>
    <p:sldLayoutId id="2147483964" r:id="rId32"/>
    <p:sldLayoutId id="2147483965" r:id="rId33"/>
    <p:sldLayoutId id="2147483966" r:id="rId34"/>
    <p:sldLayoutId id="2147483967" r:id="rId35"/>
    <p:sldLayoutId id="2147483968" r:id="rId36"/>
    <p:sldLayoutId id="2147483969" r:id="rId37"/>
    <p:sldLayoutId id="2147483970" r:id="rId38"/>
    <p:sldLayoutId id="2147483971" r:id="rId39"/>
    <p:sldLayoutId id="2147483972" r:id="rId40"/>
    <p:sldLayoutId id="2147483973" r:id="rId41"/>
    <p:sldLayoutId id="2147483974" r:id="rId42"/>
    <p:sldLayoutId id="2147483975" r:id="rId43"/>
    <p:sldLayoutId id="2147483976" r:id="rId44"/>
    <p:sldLayoutId id="2147483977" r:id="rId45"/>
    <p:sldLayoutId id="2147483978" r:id="rId46"/>
    <p:sldLayoutId id="2147483979" r:id="rId47"/>
    <p:sldLayoutId id="2147483980" r:id="rId48"/>
    <p:sldLayoutId id="2147483981" r:id="rId49"/>
    <p:sldLayoutId id="2147483982" r:id="rId50"/>
    <p:sldLayoutId id="2147483983" r:id="rId51"/>
    <p:sldLayoutId id="2147483984" r:id="rId52"/>
    <p:sldLayoutId id="2147483985" r:id="rId53"/>
    <p:sldLayoutId id="2147483986" r:id="rId54"/>
    <p:sldLayoutId id="2147483987" r:id="rId55"/>
    <p:sldLayoutId id="2147483988" r:id="rId56"/>
    <p:sldLayoutId id="2147483989" r:id="rId57"/>
    <p:sldLayoutId id="2147483990" r:id="rId58"/>
    <p:sldLayoutId id="2147483991" r:id="rId59"/>
    <p:sldLayoutId id="2147483992" r:id="rId60"/>
    <p:sldLayoutId id="2147483993" r:id="rId61"/>
    <p:sldLayoutId id="2147483994" r:id="rId62"/>
    <p:sldLayoutId id="2147483995" r:id="rId63"/>
    <p:sldLayoutId id="2147483996" r:id="rId64"/>
    <p:sldLayoutId id="2147483997" r:id="rId65"/>
    <p:sldLayoutId id="2147483998" r:id="rId66"/>
    <p:sldLayoutId id="2147483999" r:id="rId67"/>
    <p:sldLayoutId id="2147484000" r:id="rId68"/>
    <p:sldLayoutId id="2147484001" r:id="rId69"/>
    <p:sldLayoutId id="2147484002" r:id="rId70"/>
    <p:sldLayoutId id="2147484003" r:id="rId71"/>
    <p:sldLayoutId id="2147484004" r:id="rId72"/>
    <p:sldLayoutId id="2147484005" r:id="rId73"/>
    <p:sldLayoutId id="2147484006" r:id="rId74"/>
    <p:sldLayoutId id="2147484007" r:id="rId75"/>
    <p:sldLayoutId id="2147484008" r:id="rId76"/>
    <p:sldLayoutId id="2147484009" r:id="rId77"/>
    <p:sldLayoutId id="2147484010" r:id="rId78"/>
    <p:sldLayoutId id="2147484011" r:id="rId79"/>
    <p:sldLayoutId id="2147484012" r:id="rId80"/>
    <p:sldLayoutId id="2147484013" r:id="rId81"/>
    <p:sldLayoutId id="2147484014" r:id="rId82"/>
    <p:sldLayoutId id="2147484015" r:id="rId83"/>
    <p:sldLayoutId id="2147484016" r:id="rId84"/>
    <p:sldLayoutId id="2147484017" r:id="rId85"/>
    <p:sldLayoutId id="2147484018" r:id="rId86"/>
    <p:sldLayoutId id="2147484019" r:id="rId87"/>
    <p:sldLayoutId id="2147484020" r:id="rId88"/>
    <p:sldLayoutId id="2147484021" r:id="rId89"/>
    <p:sldLayoutId id="2147484022" r:id="rId90"/>
    <p:sldLayoutId id="2147484023" r:id="rId91"/>
    <p:sldLayoutId id="2147484024" r:id="rId92"/>
    <p:sldLayoutId id="2147484025" r:id="rId93"/>
    <p:sldLayoutId id="2147484026" r:id="rId94"/>
    <p:sldLayoutId id="2147484027" r:id="rId95"/>
    <p:sldLayoutId id="2147484028" r:id="rId96"/>
    <p:sldLayoutId id="2147484029" r:id="rId97"/>
    <p:sldLayoutId id="2147484030" r:id="rId98"/>
    <p:sldLayoutId id="2147484031" r:id="rId99"/>
    <p:sldLayoutId id="2147484032" r:id="rId100"/>
    <p:sldLayoutId id="2147484033" r:id="rId101"/>
    <p:sldLayoutId id="2147484034" r:id="rId102"/>
    <p:sldLayoutId id="2147484035" r:id="rId103"/>
    <p:sldLayoutId id="2147484036" r:id="rId104"/>
    <p:sldLayoutId id="2147484037" r:id="rId105"/>
    <p:sldLayoutId id="2147484038" r:id="rId106"/>
    <p:sldLayoutId id="2147484039" r:id="rId107"/>
    <p:sldLayoutId id="2147484040" r:id="rId108"/>
    <p:sldLayoutId id="2147484041" r:id="rId109"/>
    <p:sldLayoutId id="2147484042" r:id="rId110"/>
    <p:sldLayoutId id="2147484043" r:id="rId111"/>
    <p:sldLayoutId id="2147484044" r:id="rId112"/>
    <p:sldLayoutId id="2147484045" r:id="rId113"/>
    <p:sldLayoutId id="2147484046" r:id="rId114"/>
    <p:sldLayoutId id="2147484047" r:id="rId115"/>
    <p:sldLayoutId id="2147484048" r:id="rId116"/>
    <p:sldLayoutId id="2147484049" r:id="rId117"/>
    <p:sldLayoutId id="2147484050" r:id="rId118"/>
    <p:sldLayoutId id="2147484051" r:id="rId119"/>
    <p:sldLayoutId id="2147484052" r:id="rId120"/>
    <p:sldLayoutId id="2147484053" r:id="rId121"/>
    <p:sldLayoutId id="2147484054" r:id="rId122"/>
    <p:sldLayoutId id="2147484055" r:id="rId123"/>
    <p:sldLayoutId id="2147484056" r:id="rId124"/>
    <p:sldLayoutId id="2147484057" r:id="rId125"/>
    <p:sldLayoutId id="2147484058" r:id="rId126"/>
    <p:sldLayoutId id="2147484059" r:id="rId127"/>
    <p:sldLayoutId id="2147484060" r:id="rId128"/>
    <p:sldLayoutId id="2147484061" r:id="rId129"/>
    <p:sldLayoutId id="2147484062" r:id="rId130"/>
    <p:sldLayoutId id="2147484063" r:id="rId131"/>
    <p:sldLayoutId id="2147484064" r:id="rId132"/>
    <p:sldLayoutId id="2147484065" r:id="rId133"/>
    <p:sldLayoutId id="2147484066" r:id="rId134"/>
    <p:sldLayoutId id="2147484067" r:id="rId135"/>
    <p:sldLayoutId id="2147484068" r:id="rId136"/>
    <p:sldLayoutId id="2147484069" r:id="rId137"/>
    <p:sldLayoutId id="2147484070" r:id="rId138"/>
    <p:sldLayoutId id="2147484071" r:id="rId139"/>
    <p:sldLayoutId id="2147484072" r:id="rId140"/>
    <p:sldLayoutId id="2147484073" r:id="rId141"/>
    <p:sldLayoutId id="2147484074" r:id="rId142"/>
    <p:sldLayoutId id="2147484075" r:id="rId143"/>
    <p:sldLayoutId id="2147484076" r:id="rId144"/>
    <p:sldLayoutId id="2147484077" r:id="rId145"/>
    <p:sldLayoutId id="2147484078" r:id="rId146"/>
    <p:sldLayoutId id="2147484079" r:id="rId147"/>
    <p:sldLayoutId id="2147484080" r:id="rId148"/>
    <p:sldLayoutId id="2147484081" r:id="rId149"/>
    <p:sldLayoutId id="2147484082" r:id="rId150"/>
    <p:sldLayoutId id="2147484083" r:id="rId151"/>
    <p:sldLayoutId id="2147484084" r:id="rId152"/>
    <p:sldLayoutId id="2147484085" r:id="rId153"/>
    <p:sldLayoutId id="2147484086" r:id="rId154"/>
    <p:sldLayoutId id="2147484087" r:id="rId155"/>
    <p:sldLayoutId id="2147484088" r:id="rId156"/>
    <p:sldLayoutId id="2147484089" r:id="rId157"/>
    <p:sldLayoutId id="2147484090" r:id="rId158"/>
    <p:sldLayoutId id="2147484091" r:id="rId159"/>
    <p:sldLayoutId id="2147484092" r:id="rId160"/>
    <p:sldLayoutId id="2147484093" r:id="rId161"/>
    <p:sldLayoutId id="2147484094" r:id="rId162"/>
    <p:sldLayoutId id="2147484095" r:id="rId163"/>
    <p:sldLayoutId id="2147484096" r:id="rId164"/>
    <p:sldLayoutId id="2147484097" r:id="rId165"/>
    <p:sldLayoutId id="2147484098" r:id="rId166"/>
    <p:sldLayoutId id="2147484099" r:id="rId167"/>
    <p:sldLayoutId id="2147484100" r:id="rId168"/>
    <p:sldLayoutId id="2147484101" r:id="rId169"/>
    <p:sldLayoutId id="2147484102" r:id="rId170"/>
    <p:sldLayoutId id="2147484103" r:id="rId171"/>
    <p:sldLayoutId id="2147484104" r:id="rId172"/>
    <p:sldLayoutId id="2147484105" r:id="rId173"/>
    <p:sldLayoutId id="2147484106" r:id="rId174"/>
    <p:sldLayoutId id="2147484107" r:id="rId175"/>
    <p:sldLayoutId id="2147484108" r:id="rId176"/>
    <p:sldLayoutId id="2147484109" r:id="rId177"/>
    <p:sldLayoutId id="2147484110" r:id="rId178"/>
    <p:sldLayoutId id="2147484111" r:id="rId179"/>
    <p:sldLayoutId id="2147484112" r:id="rId180"/>
    <p:sldLayoutId id="2147484113" r:id="rId181"/>
    <p:sldLayoutId id="2147484114" r:id="rId182"/>
    <p:sldLayoutId id="2147484115" r:id="rId183"/>
    <p:sldLayoutId id="2147484116" r:id="rId184"/>
    <p:sldLayoutId id="2147484117" r:id="rId185"/>
    <p:sldLayoutId id="2147484118" r:id="rId186"/>
    <p:sldLayoutId id="2147484119" r:id="rId187"/>
    <p:sldLayoutId id="2147484120" r:id="rId188"/>
    <p:sldLayoutId id="2147484121" r:id="rId189"/>
    <p:sldLayoutId id="2147484122" r:id="rId190"/>
    <p:sldLayoutId id="2147484123" r:id="rId191"/>
    <p:sldLayoutId id="2147484124" r:id="rId192"/>
    <p:sldLayoutId id="2147484125" r:id="rId193"/>
    <p:sldLayoutId id="2147484126" r:id="rId194"/>
    <p:sldLayoutId id="2147484127" r:id="rId195"/>
    <p:sldLayoutId id="2147484128" r:id="rId196"/>
    <p:sldLayoutId id="2147484129" r:id="rId197"/>
    <p:sldLayoutId id="2147484130" r:id="rId198"/>
    <p:sldLayoutId id="2147484131" r:id="rId199"/>
    <p:sldLayoutId id="2147484132" r:id="rId200"/>
    <p:sldLayoutId id="2147484133" r:id="rId201"/>
    <p:sldLayoutId id="2147484134" r:id="rId202"/>
    <p:sldLayoutId id="2147484135" r:id="rId203"/>
    <p:sldLayoutId id="2147484136" r:id="rId204"/>
    <p:sldLayoutId id="2147484137" r:id="rId205"/>
    <p:sldLayoutId id="2147484138" r:id="rId206"/>
    <p:sldLayoutId id="2147484139" r:id="rId207"/>
    <p:sldLayoutId id="2147484140" r:id="rId208"/>
    <p:sldLayoutId id="2147484141" r:id="rId209"/>
    <p:sldLayoutId id="2147484142" r:id="rId210"/>
    <p:sldLayoutId id="2147484143" r:id="rId211"/>
    <p:sldLayoutId id="2147484144" r:id="rId212"/>
    <p:sldLayoutId id="2147484145" r:id="rId213"/>
    <p:sldLayoutId id="2147484146" r:id="rId214"/>
    <p:sldLayoutId id="2147484147" r:id="rId215"/>
    <p:sldLayoutId id="2147484148" r:id="rId216"/>
    <p:sldLayoutId id="2147484149" r:id="rId217"/>
    <p:sldLayoutId id="2147484150" r:id="rId218"/>
    <p:sldLayoutId id="2147484151" r:id="rId219"/>
    <p:sldLayoutId id="2147484152" r:id="rId220"/>
    <p:sldLayoutId id="2147484153" r:id="rId221"/>
    <p:sldLayoutId id="2147484154" r:id="rId222"/>
    <p:sldLayoutId id="2147484155" r:id="rId223"/>
    <p:sldLayoutId id="2147484156" r:id="rId224"/>
    <p:sldLayoutId id="2147484157" r:id="rId225"/>
    <p:sldLayoutId id="2147484158" r:id="rId226"/>
    <p:sldLayoutId id="2147484159" r:id="rId227"/>
    <p:sldLayoutId id="2147484160" r:id="rId228"/>
    <p:sldLayoutId id="2147484161" r:id="rId229"/>
    <p:sldLayoutId id="2147484162" r:id="rId230"/>
    <p:sldLayoutId id="2147484163" r:id="rId231"/>
    <p:sldLayoutId id="2147484164" r:id="rId232"/>
    <p:sldLayoutId id="2147484165" r:id="rId233"/>
    <p:sldLayoutId id="2147484166" r:id="rId234"/>
    <p:sldLayoutId id="2147484167" r:id="rId235"/>
    <p:sldLayoutId id="2147484168" r:id="rId236"/>
    <p:sldLayoutId id="2147484169" r:id="rId237"/>
    <p:sldLayoutId id="2147484170" r:id="rId238"/>
    <p:sldLayoutId id="2147484171" r:id="rId239"/>
    <p:sldLayoutId id="2147484172" r:id="rId240"/>
    <p:sldLayoutId id="2147484173" r:id="rId241"/>
    <p:sldLayoutId id="2147484174" r:id="rId242"/>
    <p:sldLayoutId id="2147484175" r:id="rId243"/>
    <p:sldLayoutId id="2147484176" r:id="rId244"/>
    <p:sldLayoutId id="2147484177" r:id="rId245"/>
    <p:sldLayoutId id="2147484178" r:id="rId246"/>
    <p:sldLayoutId id="2147484179" r:id="rId247"/>
    <p:sldLayoutId id="2147484180" r:id="rId248"/>
    <p:sldLayoutId id="2147484181" r:id="rId249"/>
    <p:sldLayoutId id="2147484182" r:id="rId250"/>
    <p:sldLayoutId id="2147484183" r:id="rId251"/>
    <p:sldLayoutId id="2147484184" r:id="rId252"/>
    <p:sldLayoutId id="2147484185" r:id="rId253"/>
    <p:sldLayoutId id="2147484186" r:id="rId254"/>
    <p:sldLayoutId id="2147484187" r:id="rId255"/>
    <p:sldLayoutId id="2147484188" r:id="rId256"/>
    <p:sldLayoutId id="2147484189" r:id="rId257"/>
    <p:sldLayoutId id="2147484190" r:id="rId258"/>
    <p:sldLayoutId id="2147484191" r:id="rId259"/>
    <p:sldLayoutId id="2147484192" r:id="rId260"/>
    <p:sldLayoutId id="2147484193" r:id="rId261"/>
    <p:sldLayoutId id="2147484194" r:id="rId262"/>
    <p:sldLayoutId id="2147484195" r:id="rId263"/>
    <p:sldLayoutId id="2147484196" r:id="rId264"/>
    <p:sldLayoutId id="2147484197" r:id="rId265"/>
    <p:sldLayoutId id="2147484198" r:id="rId266"/>
    <p:sldLayoutId id="2147484199" r:id="rId267"/>
    <p:sldLayoutId id="2147484200" r:id="rId268"/>
    <p:sldLayoutId id="2147484201" r:id="rId269"/>
    <p:sldLayoutId id="2147484202" r:id="rId270"/>
    <p:sldLayoutId id="2147484203" r:id="rId271"/>
    <p:sldLayoutId id="2147484204" r:id="rId272"/>
    <p:sldLayoutId id="2147484205" r:id="rId273"/>
    <p:sldLayoutId id="2147484206" r:id="rId2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73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  <p:sldLayoutId id="2147484225" r:id="rId18"/>
    <p:sldLayoutId id="2147484226" r:id="rId19"/>
    <p:sldLayoutId id="2147484227" r:id="rId20"/>
    <p:sldLayoutId id="2147484228" r:id="rId21"/>
    <p:sldLayoutId id="2147484229" r:id="rId22"/>
    <p:sldLayoutId id="2147484230" r:id="rId23"/>
    <p:sldLayoutId id="2147484231" r:id="rId24"/>
    <p:sldLayoutId id="2147484232" r:id="rId25"/>
    <p:sldLayoutId id="2147484233" r:id="rId26"/>
    <p:sldLayoutId id="2147484234" r:id="rId27"/>
    <p:sldLayoutId id="2147484235" r:id="rId28"/>
    <p:sldLayoutId id="2147484236" r:id="rId29"/>
    <p:sldLayoutId id="2147484237" r:id="rId30"/>
    <p:sldLayoutId id="2147484238" r:id="rId31"/>
    <p:sldLayoutId id="2147484239" r:id="rId32"/>
    <p:sldLayoutId id="2147484240" r:id="rId33"/>
    <p:sldLayoutId id="2147484241" r:id="rId34"/>
    <p:sldLayoutId id="2147484242" r:id="rId35"/>
    <p:sldLayoutId id="2147484243" r:id="rId36"/>
    <p:sldLayoutId id="2147484244" r:id="rId37"/>
    <p:sldLayoutId id="2147484245" r:id="rId38"/>
    <p:sldLayoutId id="2147484246" r:id="rId39"/>
    <p:sldLayoutId id="2147484247" r:id="rId40"/>
    <p:sldLayoutId id="2147484248" r:id="rId41"/>
    <p:sldLayoutId id="2147484249" r:id="rId42"/>
    <p:sldLayoutId id="2147484250" r:id="rId43"/>
    <p:sldLayoutId id="2147484251" r:id="rId44"/>
    <p:sldLayoutId id="2147484252" r:id="rId45"/>
    <p:sldLayoutId id="2147484253" r:id="rId46"/>
    <p:sldLayoutId id="2147484254" r:id="rId47"/>
    <p:sldLayoutId id="2147484255" r:id="rId48"/>
    <p:sldLayoutId id="2147484256" r:id="rId49"/>
    <p:sldLayoutId id="2147484257" r:id="rId50"/>
    <p:sldLayoutId id="2147484258" r:id="rId51"/>
    <p:sldLayoutId id="2147484259" r:id="rId52"/>
    <p:sldLayoutId id="2147484260" r:id="rId53"/>
    <p:sldLayoutId id="2147484261" r:id="rId54"/>
    <p:sldLayoutId id="2147484262" r:id="rId55"/>
    <p:sldLayoutId id="2147484263" r:id="rId56"/>
    <p:sldLayoutId id="2147484264" r:id="rId57"/>
    <p:sldLayoutId id="2147484265" r:id="rId58"/>
    <p:sldLayoutId id="2147484266" r:id="rId59"/>
    <p:sldLayoutId id="2147484267" r:id="rId60"/>
    <p:sldLayoutId id="2147484268" r:id="rId61"/>
    <p:sldLayoutId id="2147484269" r:id="rId62"/>
    <p:sldLayoutId id="2147484270" r:id="rId63"/>
    <p:sldLayoutId id="2147484271" r:id="rId64"/>
    <p:sldLayoutId id="2147484272" r:id="rId65"/>
    <p:sldLayoutId id="2147484273" r:id="rId66"/>
    <p:sldLayoutId id="2147484274" r:id="rId67"/>
    <p:sldLayoutId id="2147484275" r:id="rId68"/>
    <p:sldLayoutId id="2147484276" r:id="rId69"/>
    <p:sldLayoutId id="2147484277" r:id="rId70"/>
    <p:sldLayoutId id="2147484278" r:id="rId71"/>
    <p:sldLayoutId id="2147484279" r:id="rId72"/>
    <p:sldLayoutId id="2147484280" r:id="rId73"/>
    <p:sldLayoutId id="2147484281" r:id="rId74"/>
    <p:sldLayoutId id="2147484282" r:id="rId75"/>
    <p:sldLayoutId id="2147484283" r:id="rId76"/>
    <p:sldLayoutId id="2147484284" r:id="rId77"/>
    <p:sldLayoutId id="2147484285" r:id="rId78"/>
    <p:sldLayoutId id="2147484286" r:id="rId79"/>
    <p:sldLayoutId id="2147484287" r:id="rId80"/>
    <p:sldLayoutId id="2147484288" r:id="rId81"/>
    <p:sldLayoutId id="2147484289" r:id="rId82"/>
    <p:sldLayoutId id="2147484290" r:id="rId83"/>
    <p:sldLayoutId id="2147484291" r:id="rId84"/>
    <p:sldLayoutId id="2147484292" r:id="rId85"/>
    <p:sldLayoutId id="2147484293" r:id="rId86"/>
    <p:sldLayoutId id="2147484294" r:id="rId87"/>
    <p:sldLayoutId id="2147484295" r:id="rId88"/>
    <p:sldLayoutId id="2147484296" r:id="rId89"/>
    <p:sldLayoutId id="2147484297" r:id="rId90"/>
    <p:sldLayoutId id="2147484298" r:id="rId91"/>
    <p:sldLayoutId id="2147484299" r:id="rId92"/>
    <p:sldLayoutId id="2147484300" r:id="rId93"/>
    <p:sldLayoutId id="2147484301" r:id="rId94"/>
    <p:sldLayoutId id="2147484302" r:id="rId95"/>
    <p:sldLayoutId id="2147484303" r:id="rId96"/>
    <p:sldLayoutId id="2147484304" r:id="rId97"/>
    <p:sldLayoutId id="2147484305" r:id="rId98"/>
    <p:sldLayoutId id="2147484306" r:id="rId99"/>
    <p:sldLayoutId id="2147484307" r:id="rId100"/>
    <p:sldLayoutId id="2147484308" r:id="rId101"/>
    <p:sldLayoutId id="2147484309" r:id="rId102"/>
    <p:sldLayoutId id="2147484310" r:id="rId103"/>
    <p:sldLayoutId id="2147484311" r:id="rId104"/>
    <p:sldLayoutId id="2147484312" r:id="rId105"/>
    <p:sldLayoutId id="2147484313" r:id="rId106"/>
    <p:sldLayoutId id="2147484314" r:id="rId107"/>
    <p:sldLayoutId id="2147484315" r:id="rId108"/>
    <p:sldLayoutId id="2147484316" r:id="rId109"/>
    <p:sldLayoutId id="2147484317" r:id="rId110"/>
    <p:sldLayoutId id="2147484318" r:id="rId111"/>
    <p:sldLayoutId id="2147484319" r:id="rId112"/>
    <p:sldLayoutId id="2147484320" r:id="rId113"/>
    <p:sldLayoutId id="2147484321" r:id="rId114"/>
    <p:sldLayoutId id="2147484322" r:id="rId115"/>
    <p:sldLayoutId id="2147484323" r:id="rId116"/>
    <p:sldLayoutId id="2147484324" r:id="rId117"/>
    <p:sldLayoutId id="2147484325" r:id="rId118"/>
    <p:sldLayoutId id="2147484326" r:id="rId119"/>
    <p:sldLayoutId id="2147484327" r:id="rId120"/>
    <p:sldLayoutId id="2147484328" r:id="rId121"/>
    <p:sldLayoutId id="2147484329" r:id="rId122"/>
    <p:sldLayoutId id="2147484330" r:id="rId123"/>
    <p:sldLayoutId id="2147484331" r:id="rId124"/>
    <p:sldLayoutId id="2147484332" r:id="rId125"/>
    <p:sldLayoutId id="2147484333" r:id="rId126"/>
    <p:sldLayoutId id="2147484334" r:id="rId127"/>
    <p:sldLayoutId id="2147484335" r:id="rId128"/>
    <p:sldLayoutId id="2147484336" r:id="rId129"/>
    <p:sldLayoutId id="2147484337" r:id="rId130"/>
    <p:sldLayoutId id="2147484338" r:id="rId131"/>
    <p:sldLayoutId id="2147484339" r:id="rId132"/>
    <p:sldLayoutId id="2147484340" r:id="rId133"/>
    <p:sldLayoutId id="2147484341" r:id="rId134"/>
    <p:sldLayoutId id="2147484342" r:id="rId135"/>
    <p:sldLayoutId id="2147484343" r:id="rId136"/>
    <p:sldLayoutId id="2147484344" r:id="rId137"/>
    <p:sldLayoutId id="2147484345" r:id="rId138"/>
    <p:sldLayoutId id="2147484346" r:id="rId139"/>
    <p:sldLayoutId id="2147484347" r:id="rId140"/>
    <p:sldLayoutId id="2147484348" r:id="rId141"/>
    <p:sldLayoutId id="2147484349" r:id="rId142"/>
    <p:sldLayoutId id="2147484350" r:id="rId143"/>
    <p:sldLayoutId id="2147484351" r:id="rId144"/>
    <p:sldLayoutId id="2147484352" r:id="rId145"/>
    <p:sldLayoutId id="2147484353" r:id="rId146"/>
    <p:sldLayoutId id="2147484354" r:id="rId147"/>
    <p:sldLayoutId id="2147484355" r:id="rId148"/>
    <p:sldLayoutId id="2147484356" r:id="rId149"/>
    <p:sldLayoutId id="2147484357" r:id="rId150"/>
    <p:sldLayoutId id="2147484358" r:id="rId151"/>
    <p:sldLayoutId id="2147484359" r:id="rId152"/>
    <p:sldLayoutId id="2147484360" r:id="rId153"/>
    <p:sldLayoutId id="2147484361" r:id="rId154"/>
    <p:sldLayoutId id="2147484362" r:id="rId155"/>
    <p:sldLayoutId id="2147484363" r:id="rId156"/>
    <p:sldLayoutId id="2147484364" r:id="rId157"/>
    <p:sldLayoutId id="2147484365" r:id="rId158"/>
    <p:sldLayoutId id="2147484366" r:id="rId159"/>
    <p:sldLayoutId id="2147484367" r:id="rId160"/>
    <p:sldLayoutId id="2147484368" r:id="rId161"/>
    <p:sldLayoutId id="2147484369" r:id="rId162"/>
    <p:sldLayoutId id="2147484370" r:id="rId163"/>
    <p:sldLayoutId id="2147484371" r:id="rId164"/>
    <p:sldLayoutId id="2147484372" r:id="rId165"/>
    <p:sldLayoutId id="2147484373" r:id="rId166"/>
    <p:sldLayoutId id="2147484374" r:id="rId167"/>
    <p:sldLayoutId id="2147484375" r:id="rId168"/>
    <p:sldLayoutId id="2147484376" r:id="rId169"/>
    <p:sldLayoutId id="2147484377" r:id="rId170"/>
    <p:sldLayoutId id="2147484378" r:id="rId171"/>
    <p:sldLayoutId id="2147484379" r:id="rId172"/>
    <p:sldLayoutId id="2147484380" r:id="rId173"/>
    <p:sldLayoutId id="2147484381" r:id="rId174"/>
    <p:sldLayoutId id="2147484382" r:id="rId175"/>
    <p:sldLayoutId id="2147484383" r:id="rId176"/>
    <p:sldLayoutId id="2147484384" r:id="rId177"/>
    <p:sldLayoutId id="2147484385" r:id="rId178"/>
    <p:sldLayoutId id="2147484386" r:id="rId179"/>
    <p:sldLayoutId id="2147484387" r:id="rId180"/>
    <p:sldLayoutId id="2147484388" r:id="rId181"/>
    <p:sldLayoutId id="2147484389" r:id="rId182"/>
    <p:sldLayoutId id="2147484390" r:id="rId183"/>
    <p:sldLayoutId id="2147484391" r:id="rId184"/>
    <p:sldLayoutId id="2147484392" r:id="rId185"/>
    <p:sldLayoutId id="2147484393" r:id="rId186"/>
    <p:sldLayoutId id="2147484394" r:id="rId187"/>
    <p:sldLayoutId id="2147484395" r:id="rId188"/>
    <p:sldLayoutId id="2147484396" r:id="rId189"/>
    <p:sldLayoutId id="2147484397" r:id="rId190"/>
    <p:sldLayoutId id="2147484398" r:id="rId191"/>
    <p:sldLayoutId id="2147484399" r:id="rId192"/>
    <p:sldLayoutId id="2147484400" r:id="rId193"/>
    <p:sldLayoutId id="2147484401" r:id="rId194"/>
    <p:sldLayoutId id="2147484402" r:id="rId195"/>
    <p:sldLayoutId id="2147484403" r:id="rId196"/>
    <p:sldLayoutId id="2147484404" r:id="rId197"/>
    <p:sldLayoutId id="2147484405" r:id="rId198"/>
    <p:sldLayoutId id="2147484406" r:id="rId199"/>
    <p:sldLayoutId id="2147484407" r:id="rId200"/>
    <p:sldLayoutId id="2147484408" r:id="rId201"/>
    <p:sldLayoutId id="2147484409" r:id="rId202"/>
    <p:sldLayoutId id="2147484410" r:id="rId203"/>
    <p:sldLayoutId id="2147484411" r:id="rId204"/>
    <p:sldLayoutId id="2147484412" r:id="rId205"/>
    <p:sldLayoutId id="2147484413" r:id="rId206"/>
    <p:sldLayoutId id="2147484414" r:id="rId207"/>
    <p:sldLayoutId id="2147484415" r:id="rId208"/>
    <p:sldLayoutId id="2147484416" r:id="rId209"/>
    <p:sldLayoutId id="2147484417" r:id="rId210"/>
    <p:sldLayoutId id="2147484418" r:id="rId211"/>
    <p:sldLayoutId id="2147484419" r:id="rId212"/>
    <p:sldLayoutId id="2147484420" r:id="rId213"/>
    <p:sldLayoutId id="2147484421" r:id="rId214"/>
    <p:sldLayoutId id="2147484422" r:id="rId215"/>
    <p:sldLayoutId id="2147484423" r:id="rId216"/>
    <p:sldLayoutId id="2147484424" r:id="rId217"/>
    <p:sldLayoutId id="2147484425" r:id="rId218"/>
    <p:sldLayoutId id="2147484426" r:id="rId219"/>
    <p:sldLayoutId id="2147484427" r:id="rId220"/>
    <p:sldLayoutId id="2147484428" r:id="rId221"/>
    <p:sldLayoutId id="2147484429" r:id="rId222"/>
    <p:sldLayoutId id="2147484430" r:id="rId223"/>
    <p:sldLayoutId id="2147484431" r:id="rId224"/>
    <p:sldLayoutId id="2147484432" r:id="rId225"/>
    <p:sldLayoutId id="2147484433" r:id="rId226"/>
    <p:sldLayoutId id="2147484434" r:id="rId227"/>
    <p:sldLayoutId id="2147484435" r:id="rId228"/>
    <p:sldLayoutId id="2147484436" r:id="rId229"/>
    <p:sldLayoutId id="2147484437" r:id="rId230"/>
    <p:sldLayoutId id="2147484438" r:id="rId231"/>
    <p:sldLayoutId id="2147484439" r:id="rId232"/>
    <p:sldLayoutId id="2147484440" r:id="rId233"/>
    <p:sldLayoutId id="2147484441" r:id="rId234"/>
    <p:sldLayoutId id="2147484442" r:id="rId235"/>
    <p:sldLayoutId id="2147484443" r:id="rId236"/>
    <p:sldLayoutId id="2147484444" r:id="rId237"/>
    <p:sldLayoutId id="2147484445" r:id="rId238"/>
    <p:sldLayoutId id="2147484446" r:id="rId239"/>
    <p:sldLayoutId id="2147484447" r:id="rId240"/>
    <p:sldLayoutId id="2147484448" r:id="rId241"/>
    <p:sldLayoutId id="2147484449" r:id="rId242"/>
    <p:sldLayoutId id="2147484450" r:id="rId243"/>
    <p:sldLayoutId id="2147484451" r:id="rId244"/>
    <p:sldLayoutId id="2147484452" r:id="rId245"/>
    <p:sldLayoutId id="2147484453" r:id="rId246"/>
    <p:sldLayoutId id="2147484454" r:id="rId247"/>
    <p:sldLayoutId id="2147484455" r:id="rId248"/>
    <p:sldLayoutId id="2147484456" r:id="rId249"/>
    <p:sldLayoutId id="2147484457" r:id="rId250"/>
    <p:sldLayoutId id="2147484458" r:id="rId251"/>
    <p:sldLayoutId id="2147484459" r:id="rId252"/>
    <p:sldLayoutId id="2147484460" r:id="rId253"/>
    <p:sldLayoutId id="2147484461" r:id="rId254"/>
    <p:sldLayoutId id="2147484462" r:id="rId255"/>
    <p:sldLayoutId id="2147484463" r:id="rId256"/>
    <p:sldLayoutId id="2147484464" r:id="rId257"/>
    <p:sldLayoutId id="2147484465" r:id="rId258"/>
    <p:sldLayoutId id="2147484466" r:id="rId259"/>
    <p:sldLayoutId id="2147484467" r:id="rId260"/>
    <p:sldLayoutId id="2147484468" r:id="rId261"/>
    <p:sldLayoutId id="2147484469" r:id="rId262"/>
    <p:sldLayoutId id="2147484470" r:id="rId263"/>
    <p:sldLayoutId id="2147484471" r:id="rId264"/>
    <p:sldLayoutId id="2147484472" r:id="rId265"/>
    <p:sldLayoutId id="2147484473" r:id="rId266"/>
    <p:sldLayoutId id="2147484474" r:id="rId267"/>
    <p:sldLayoutId id="2147484475" r:id="rId268"/>
    <p:sldLayoutId id="2147484476" r:id="rId269"/>
    <p:sldLayoutId id="2147484477" r:id="rId270"/>
    <p:sldLayoutId id="2147484478" r:id="rId271"/>
    <p:sldLayoutId id="2147484479" r:id="rId272"/>
    <p:sldLayoutId id="2147484480" r:id="rId273"/>
    <p:sldLayoutId id="2147484481" r:id="rId2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apps.dhss.mo.gov/MoPhims/MOPHIMSHom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vDHW6XG3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chneeds.net/framework.php" TargetMode="External"/><Relationship Id="rId1" Type="http://schemas.openxmlformats.org/officeDocument/2006/relationships/slideLayout" Target="../slideLayouts/slideLayout4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g"/><Relationship Id="rId7" Type="http://schemas.openxmlformats.org/officeDocument/2006/relationships/hyperlink" Target="mailto:Jada.TurleyWinchester@health.mo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5.xml"/><Relationship Id="rId6" Type="http://schemas.openxmlformats.org/officeDocument/2006/relationships/hyperlink" Target="mailto:Andrea.Tray@health.mo.gov" TargetMode="External"/><Relationship Id="rId5" Type="http://schemas.openxmlformats.org/officeDocument/2006/relationships/hyperlink" Target="mailto:Martha.Smith@health.mo.go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9C3CFD-EB23-4635-B3F4-2CD31F890F56}"/>
              </a:ext>
            </a:extLst>
          </p:cNvPr>
          <p:cNvCxnSpPr>
            <a:cxnSpLocks/>
          </p:cNvCxnSpPr>
          <p:nvPr/>
        </p:nvCxnSpPr>
        <p:spPr>
          <a:xfrm>
            <a:off x="6090453" y="5002718"/>
            <a:ext cx="0" cy="114426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71688" y="4543504"/>
            <a:ext cx="4437529" cy="405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038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Open Sans Extrabold" panose="020B0906030804020204" pitchFamily="34" charset="0"/>
                <a:cs typeface="Open Sans Extrabold" panose="020B0906030804020204" pitchFamily="34" charset="0"/>
              </a:rPr>
              <a:t>Health.Mo.Gov</a:t>
            </a:r>
            <a:endParaRPr kumimoji="0" lang="en-MY" sz="2038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10" y="711013"/>
            <a:ext cx="6262085" cy="2504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B84EB-E27A-364E-0769-89EE5AC81DF7}"/>
              </a:ext>
            </a:extLst>
          </p:cNvPr>
          <p:cNvSpPr txBox="1"/>
          <p:nvPr/>
        </p:nvSpPr>
        <p:spPr>
          <a:xfrm>
            <a:off x="6090453" y="5446059"/>
            <a:ext cx="184731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E703A-5B56-3DFE-7381-93B7B0C1BCCC}"/>
              </a:ext>
            </a:extLst>
          </p:cNvPr>
          <p:cNvSpPr txBox="1"/>
          <p:nvPr/>
        </p:nvSpPr>
        <p:spPr>
          <a:xfrm>
            <a:off x="1934000" y="3280051"/>
            <a:ext cx="8638903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77" b="1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2025 Missouri MCH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413775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69">
            <a:extLst>
              <a:ext uri="{FF2B5EF4-FFF2-40B4-BE49-F238E27FC236}">
                <a16:creationId xmlns:a16="http://schemas.microsoft.com/office/drawing/2014/main" id="{20959461-0510-5D6E-81AB-8B77646AD653}"/>
              </a:ext>
            </a:extLst>
          </p:cNvPr>
          <p:cNvSpPr/>
          <p:nvPr/>
        </p:nvSpPr>
        <p:spPr>
          <a:xfrm>
            <a:off x="2271489" y="5622130"/>
            <a:ext cx="477982" cy="553998"/>
          </a:xfrm>
          <a:custGeom>
            <a:avLst/>
            <a:gdLst>
              <a:gd name="connsiteX0" fmla="*/ 166985 w 314364"/>
              <a:gd name="connsiteY0" fmla="*/ 0 h 328612"/>
              <a:gd name="connsiteX1" fmla="*/ 162520 w 314364"/>
              <a:gd name="connsiteY1" fmla="*/ 4018 h 328612"/>
              <a:gd name="connsiteX2" fmla="*/ 65633 w 314364"/>
              <a:gd name="connsiteY2" fmla="*/ 100013 h 328612"/>
              <a:gd name="connsiteX3" fmla="*/ 0 w 314364"/>
              <a:gd name="connsiteY3" fmla="*/ 100013 h 328612"/>
              <a:gd name="connsiteX4" fmla="*/ 0 w 314364"/>
              <a:gd name="connsiteY4" fmla="*/ 328613 h 328612"/>
              <a:gd name="connsiteX5" fmla="*/ 240656 w 314364"/>
              <a:gd name="connsiteY5" fmla="*/ 328613 h 328612"/>
              <a:gd name="connsiteX6" fmla="*/ 282624 w 314364"/>
              <a:gd name="connsiteY6" fmla="*/ 294680 h 328612"/>
              <a:gd name="connsiteX7" fmla="*/ 313432 w 314364"/>
              <a:gd name="connsiteY7" fmla="*/ 151805 h 328612"/>
              <a:gd name="connsiteX8" fmla="*/ 271463 w 314364"/>
              <a:gd name="connsiteY8" fmla="*/ 100013 h 328612"/>
              <a:gd name="connsiteX9" fmla="*/ 189309 w 314364"/>
              <a:gd name="connsiteY9" fmla="*/ 100013 h 328612"/>
              <a:gd name="connsiteX10" fmla="*/ 191988 w 314364"/>
              <a:gd name="connsiteY10" fmla="*/ 89297 h 328612"/>
              <a:gd name="connsiteX11" fmla="*/ 200918 w 314364"/>
              <a:gd name="connsiteY11" fmla="*/ 80367 h 328612"/>
              <a:gd name="connsiteX12" fmla="*/ 214313 w 314364"/>
              <a:gd name="connsiteY12" fmla="*/ 37951 h 328612"/>
              <a:gd name="connsiteX13" fmla="*/ 172790 w 314364"/>
              <a:gd name="connsiteY13" fmla="*/ 0 h 328612"/>
              <a:gd name="connsiteX14" fmla="*/ 177254 w 314364"/>
              <a:gd name="connsiteY14" fmla="*/ 29914 h 328612"/>
              <a:gd name="connsiteX15" fmla="*/ 185738 w 314364"/>
              <a:gd name="connsiteY15" fmla="*/ 37951 h 328612"/>
              <a:gd name="connsiteX16" fmla="*/ 178148 w 314364"/>
              <a:gd name="connsiteY16" fmla="*/ 63847 h 328612"/>
              <a:gd name="connsiteX17" fmla="*/ 171896 w 314364"/>
              <a:gd name="connsiteY17" fmla="*/ 70098 h 328612"/>
              <a:gd name="connsiteX18" fmla="*/ 166985 w 314364"/>
              <a:gd name="connsiteY18" fmla="*/ 72777 h 328612"/>
              <a:gd name="connsiteX19" fmla="*/ 165199 w 314364"/>
              <a:gd name="connsiteY19" fmla="*/ 78581 h 328612"/>
              <a:gd name="connsiteX20" fmla="*/ 156717 w 314364"/>
              <a:gd name="connsiteY20" fmla="*/ 110728 h 328612"/>
              <a:gd name="connsiteX21" fmla="*/ 152250 w 314364"/>
              <a:gd name="connsiteY21" fmla="*/ 128588 h 328612"/>
              <a:gd name="connsiteX22" fmla="*/ 271463 w 314364"/>
              <a:gd name="connsiteY22" fmla="*/ 128588 h 328612"/>
              <a:gd name="connsiteX23" fmla="*/ 285304 w 314364"/>
              <a:gd name="connsiteY23" fmla="*/ 146001 h 328612"/>
              <a:gd name="connsiteX24" fmla="*/ 254943 w 314364"/>
              <a:gd name="connsiteY24" fmla="*/ 288876 h 328612"/>
              <a:gd name="connsiteX25" fmla="*/ 240656 w 314364"/>
              <a:gd name="connsiteY25" fmla="*/ 300038 h 328612"/>
              <a:gd name="connsiteX26" fmla="*/ 85725 w 314364"/>
              <a:gd name="connsiteY26" fmla="*/ 300038 h 328612"/>
              <a:gd name="connsiteX27" fmla="*/ 85725 w 314364"/>
              <a:gd name="connsiteY27" fmla="*/ 120104 h 328612"/>
              <a:gd name="connsiteX28" fmla="*/ 28575 w 314364"/>
              <a:gd name="connsiteY28" fmla="*/ 128588 h 328612"/>
              <a:gd name="connsiteX29" fmla="*/ 57150 w 314364"/>
              <a:gd name="connsiteY29" fmla="*/ 128588 h 328612"/>
              <a:gd name="connsiteX30" fmla="*/ 57150 w 314364"/>
              <a:gd name="connsiteY30" fmla="*/ 300038 h 328612"/>
              <a:gd name="connsiteX31" fmla="*/ 28575 w 314364"/>
              <a:gd name="connsiteY31" fmla="*/ 300038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4364" h="328612">
                <a:moveTo>
                  <a:pt x="166985" y="0"/>
                </a:moveTo>
                <a:lnTo>
                  <a:pt x="162520" y="4018"/>
                </a:lnTo>
                <a:lnTo>
                  <a:pt x="65633" y="100013"/>
                </a:lnTo>
                <a:lnTo>
                  <a:pt x="0" y="100013"/>
                </a:lnTo>
                <a:lnTo>
                  <a:pt x="0" y="328613"/>
                </a:lnTo>
                <a:lnTo>
                  <a:pt x="240656" y="328613"/>
                </a:lnTo>
                <a:cubicBezTo>
                  <a:pt x="260803" y="328613"/>
                  <a:pt x="278383" y="314381"/>
                  <a:pt x="282624" y="294680"/>
                </a:cubicBezTo>
                <a:lnTo>
                  <a:pt x="313432" y="151805"/>
                </a:lnTo>
                <a:cubicBezTo>
                  <a:pt x="319068" y="125406"/>
                  <a:pt x="298419" y="100013"/>
                  <a:pt x="271463" y="100013"/>
                </a:cubicBezTo>
                <a:lnTo>
                  <a:pt x="189309" y="100013"/>
                </a:lnTo>
                <a:lnTo>
                  <a:pt x="191988" y="89297"/>
                </a:lnTo>
                <a:cubicBezTo>
                  <a:pt x="194890" y="87064"/>
                  <a:pt x="196732" y="86116"/>
                  <a:pt x="200918" y="80367"/>
                </a:cubicBezTo>
                <a:cubicBezTo>
                  <a:pt x="207615" y="71214"/>
                  <a:pt x="214313" y="57038"/>
                  <a:pt x="214313" y="37951"/>
                </a:cubicBezTo>
                <a:cubicBezTo>
                  <a:pt x="214313" y="17580"/>
                  <a:pt x="195894" y="0"/>
                  <a:pt x="172790" y="0"/>
                </a:cubicBezTo>
                <a:close/>
                <a:moveTo>
                  <a:pt x="177254" y="29914"/>
                </a:moveTo>
                <a:cubicBezTo>
                  <a:pt x="183281" y="31086"/>
                  <a:pt x="185738" y="33542"/>
                  <a:pt x="185738" y="37951"/>
                </a:cubicBezTo>
                <a:cubicBezTo>
                  <a:pt x="185738" y="50843"/>
                  <a:pt x="181831" y="58824"/>
                  <a:pt x="178148" y="63847"/>
                </a:cubicBezTo>
                <a:cubicBezTo>
                  <a:pt x="174463" y="68870"/>
                  <a:pt x="171896" y="70098"/>
                  <a:pt x="171896" y="70098"/>
                </a:cubicBezTo>
                <a:lnTo>
                  <a:pt x="166985" y="72777"/>
                </a:lnTo>
                <a:lnTo>
                  <a:pt x="165199" y="78581"/>
                </a:lnTo>
                <a:lnTo>
                  <a:pt x="156717" y="110728"/>
                </a:lnTo>
                <a:lnTo>
                  <a:pt x="152250" y="128588"/>
                </a:lnTo>
                <a:lnTo>
                  <a:pt x="271463" y="128588"/>
                </a:lnTo>
                <a:cubicBezTo>
                  <a:pt x="280895" y="128588"/>
                  <a:pt x="287257" y="136791"/>
                  <a:pt x="285304" y="146001"/>
                </a:cubicBezTo>
                <a:lnTo>
                  <a:pt x="254943" y="288876"/>
                </a:lnTo>
                <a:cubicBezTo>
                  <a:pt x="253492" y="295573"/>
                  <a:pt x="247464" y="300038"/>
                  <a:pt x="240656" y="300038"/>
                </a:cubicBezTo>
                <a:lnTo>
                  <a:pt x="85725" y="300038"/>
                </a:lnTo>
                <a:lnTo>
                  <a:pt x="85725" y="120104"/>
                </a:lnTo>
                <a:close/>
                <a:moveTo>
                  <a:pt x="28575" y="128588"/>
                </a:moveTo>
                <a:lnTo>
                  <a:pt x="57150" y="128588"/>
                </a:lnTo>
                <a:lnTo>
                  <a:pt x="57150" y="300038"/>
                </a:lnTo>
                <a:lnTo>
                  <a:pt x="28575" y="300038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12969-C964-937D-2CAD-E43FC3FFFF55}"/>
              </a:ext>
            </a:extLst>
          </p:cNvPr>
          <p:cNvSpPr txBox="1"/>
          <p:nvPr/>
        </p:nvSpPr>
        <p:spPr>
          <a:xfrm>
            <a:off x="3010567" y="5622130"/>
            <a:ext cx="8376632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findings help develop a five-year action plan for the grant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533D2A0-2513-68DA-F9BF-88B09B9DB5C5}"/>
              </a:ext>
            </a:extLst>
          </p:cNvPr>
          <p:cNvSpPr txBox="1">
            <a:spLocks/>
          </p:cNvSpPr>
          <p:nvPr/>
        </p:nvSpPr>
        <p:spPr>
          <a:xfrm>
            <a:off x="699590" y="1794889"/>
            <a:ext cx="9497292" cy="43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Gather information to identify the need for: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7C55C8-134B-3A9B-7B4A-00970FBB9C15}"/>
              </a:ext>
            </a:extLst>
          </p:cNvPr>
          <p:cNvSpPr/>
          <p:nvPr/>
        </p:nvSpPr>
        <p:spPr>
          <a:xfrm>
            <a:off x="3012606" y="2408098"/>
            <a:ext cx="7838904" cy="6520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Preventive and primary care services for pregnant women, mothers and infants up to age one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894F26-9C3A-476D-1AF0-9C7AF76B2902}"/>
              </a:ext>
            </a:extLst>
          </p:cNvPr>
          <p:cNvSpPr/>
          <p:nvPr/>
        </p:nvSpPr>
        <p:spPr>
          <a:xfrm>
            <a:off x="3012606" y="3215896"/>
            <a:ext cx="7838904" cy="6520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Preventive and primary care services for children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016DF0-596A-4431-0AE5-9EDACAFA5953}"/>
              </a:ext>
            </a:extLst>
          </p:cNvPr>
          <p:cNvSpPr/>
          <p:nvPr/>
        </p:nvSpPr>
        <p:spPr>
          <a:xfrm>
            <a:off x="3012606" y="4013303"/>
            <a:ext cx="7838904" cy="6520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Services for children with special health care needs </a:t>
            </a:r>
          </a:p>
        </p:txBody>
      </p:sp>
      <p:sp>
        <p:nvSpPr>
          <p:cNvPr id="13" name="Graphic 16">
            <a:extLst>
              <a:ext uri="{FF2B5EF4-FFF2-40B4-BE49-F238E27FC236}">
                <a16:creationId xmlns:a16="http://schemas.microsoft.com/office/drawing/2014/main" id="{3FC3E75D-A719-3DBF-6E47-1F6D344D757E}"/>
              </a:ext>
            </a:extLst>
          </p:cNvPr>
          <p:cNvSpPr/>
          <p:nvPr/>
        </p:nvSpPr>
        <p:spPr>
          <a:xfrm>
            <a:off x="2188088" y="2493823"/>
            <a:ext cx="644113" cy="553999"/>
          </a:xfrm>
          <a:custGeom>
            <a:avLst/>
            <a:gdLst>
              <a:gd name="connsiteX0" fmla="*/ 0 w 314325"/>
              <a:gd name="connsiteY0" fmla="*/ 0 h 314325"/>
              <a:gd name="connsiteX1" fmla="*/ 0 w 314325"/>
              <a:gd name="connsiteY1" fmla="*/ 314325 h 314325"/>
              <a:gd name="connsiteX2" fmla="*/ 314325 w 314325"/>
              <a:gd name="connsiteY2" fmla="*/ 314325 h 314325"/>
              <a:gd name="connsiteX3" fmla="*/ 314325 w 314325"/>
              <a:gd name="connsiteY3" fmla="*/ 0 h 314325"/>
              <a:gd name="connsiteX4" fmla="*/ 28575 w 314325"/>
              <a:gd name="connsiteY4" fmla="*/ 28575 h 314325"/>
              <a:gd name="connsiteX5" fmla="*/ 285750 w 314325"/>
              <a:gd name="connsiteY5" fmla="*/ 28575 h 314325"/>
              <a:gd name="connsiteX6" fmla="*/ 285750 w 314325"/>
              <a:gd name="connsiteY6" fmla="*/ 285750 h 314325"/>
              <a:gd name="connsiteX7" fmla="*/ 28575 w 314325"/>
              <a:gd name="connsiteY7" fmla="*/ 285750 h 314325"/>
              <a:gd name="connsiteX8" fmla="*/ 232618 w 314325"/>
              <a:gd name="connsiteY8" fmla="*/ 89743 h 314325"/>
              <a:gd name="connsiteX9" fmla="*/ 128588 w 314325"/>
              <a:gd name="connsiteY9" fmla="*/ 193774 h 314325"/>
              <a:gd name="connsiteX10" fmla="*/ 81707 w 314325"/>
              <a:gd name="connsiteY10" fmla="*/ 146893 h 314325"/>
              <a:gd name="connsiteX11" fmla="*/ 61168 w 314325"/>
              <a:gd name="connsiteY11" fmla="*/ 167432 h 314325"/>
              <a:gd name="connsiteX12" fmla="*/ 118318 w 314325"/>
              <a:gd name="connsiteY12" fmla="*/ 224582 h 314325"/>
              <a:gd name="connsiteX13" fmla="*/ 128588 w 314325"/>
              <a:gd name="connsiteY13" fmla="*/ 234404 h 314325"/>
              <a:gd name="connsiteX14" fmla="*/ 138857 w 314325"/>
              <a:gd name="connsiteY14" fmla="*/ 224582 h 314325"/>
              <a:gd name="connsiteX15" fmla="*/ 253157 w 314325"/>
              <a:gd name="connsiteY15" fmla="*/ 110282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325" h="314325">
                <a:moveTo>
                  <a:pt x="0" y="0"/>
                </a:moveTo>
                <a:lnTo>
                  <a:pt x="0" y="314325"/>
                </a:lnTo>
                <a:lnTo>
                  <a:pt x="314325" y="314325"/>
                </a:lnTo>
                <a:lnTo>
                  <a:pt x="314325" y="0"/>
                </a:lnTo>
                <a:close/>
                <a:moveTo>
                  <a:pt x="28575" y="28575"/>
                </a:moveTo>
                <a:lnTo>
                  <a:pt x="285750" y="28575"/>
                </a:lnTo>
                <a:lnTo>
                  <a:pt x="285750" y="285750"/>
                </a:lnTo>
                <a:lnTo>
                  <a:pt x="28575" y="285750"/>
                </a:lnTo>
                <a:close/>
                <a:moveTo>
                  <a:pt x="232618" y="89743"/>
                </a:moveTo>
                <a:lnTo>
                  <a:pt x="128588" y="193774"/>
                </a:lnTo>
                <a:lnTo>
                  <a:pt x="81707" y="146893"/>
                </a:lnTo>
                <a:lnTo>
                  <a:pt x="61168" y="167432"/>
                </a:lnTo>
                <a:lnTo>
                  <a:pt x="118318" y="224582"/>
                </a:lnTo>
                <a:lnTo>
                  <a:pt x="128588" y="234404"/>
                </a:lnTo>
                <a:lnTo>
                  <a:pt x="138857" y="224582"/>
                </a:lnTo>
                <a:lnTo>
                  <a:pt x="253157" y="110282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DE04DE9D-53CC-4F41-ED59-DB91631670BE}"/>
              </a:ext>
            </a:extLst>
          </p:cNvPr>
          <p:cNvSpPr/>
          <p:nvPr/>
        </p:nvSpPr>
        <p:spPr>
          <a:xfrm>
            <a:off x="2188088" y="3271135"/>
            <a:ext cx="644113" cy="553999"/>
          </a:xfrm>
          <a:custGeom>
            <a:avLst/>
            <a:gdLst>
              <a:gd name="connsiteX0" fmla="*/ 0 w 314325"/>
              <a:gd name="connsiteY0" fmla="*/ 0 h 314325"/>
              <a:gd name="connsiteX1" fmla="*/ 0 w 314325"/>
              <a:gd name="connsiteY1" fmla="*/ 314325 h 314325"/>
              <a:gd name="connsiteX2" fmla="*/ 314325 w 314325"/>
              <a:gd name="connsiteY2" fmla="*/ 314325 h 314325"/>
              <a:gd name="connsiteX3" fmla="*/ 314325 w 314325"/>
              <a:gd name="connsiteY3" fmla="*/ 0 h 314325"/>
              <a:gd name="connsiteX4" fmla="*/ 28575 w 314325"/>
              <a:gd name="connsiteY4" fmla="*/ 28575 h 314325"/>
              <a:gd name="connsiteX5" fmla="*/ 285750 w 314325"/>
              <a:gd name="connsiteY5" fmla="*/ 28575 h 314325"/>
              <a:gd name="connsiteX6" fmla="*/ 285750 w 314325"/>
              <a:gd name="connsiteY6" fmla="*/ 285750 h 314325"/>
              <a:gd name="connsiteX7" fmla="*/ 28575 w 314325"/>
              <a:gd name="connsiteY7" fmla="*/ 285750 h 314325"/>
              <a:gd name="connsiteX8" fmla="*/ 232618 w 314325"/>
              <a:gd name="connsiteY8" fmla="*/ 89743 h 314325"/>
              <a:gd name="connsiteX9" fmla="*/ 128588 w 314325"/>
              <a:gd name="connsiteY9" fmla="*/ 193774 h 314325"/>
              <a:gd name="connsiteX10" fmla="*/ 81707 w 314325"/>
              <a:gd name="connsiteY10" fmla="*/ 146893 h 314325"/>
              <a:gd name="connsiteX11" fmla="*/ 61168 w 314325"/>
              <a:gd name="connsiteY11" fmla="*/ 167432 h 314325"/>
              <a:gd name="connsiteX12" fmla="*/ 118318 w 314325"/>
              <a:gd name="connsiteY12" fmla="*/ 224582 h 314325"/>
              <a:gd name="connsiteX13" fmla="*/ 128588 w 314325"/>
              <a:gd name="connsiteY13" fmla="*/ 234404 h 314325"/>
              <a:gd name="connsiteX14" fmla="*/ 138857 w 314325"/>
              <a:gd name="connsiteY14" fmla="*/ 224582 h 314325"/>
              <a:gd name="connsiteX15" fmla="*/ 253157 w 314325"/>
              <a:gd name="connsiteY15" fmla="*/ 110282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325" h="314325">
                <a:moveTo>
                  <a:pt x="0" y="0"/>
                </a:moveTo>
                <a:lnTo>
                  <a:pt x="0" y="314325"/>
                </a:lnTo>
                <a:lnTo>
                  <a:pt x="314325" y="314325"/>
                </a:lnTo>
                <a:lnTo>
                  <a:pt x="314325" y="0"/>
                </a:lnTo>
                <a:close/>
                <a:moveTo>
                  <a:pt x="28575" y="28575"/>
                </a:moveTo>
                <a:lnTo>
                  <a:pt x="285750" y="28575"/>
                </a:lnTo>
                <a:lnTo>
                  <a:pt x="285750" y="285750"/>
                </a:lnTo>
                <a:lnTo>
                  <a:pt x="28575" y="285750"/>
                </a:lnTo>
                <a:close/>
                <a:moveTo>
                  <a:pt x="232618" y="89743"/>
                </a:moveTo>
                <a:lnTo>
                  <a:pt x="128588" y="193774"/>
                </a:lnTo>
                <a:lnTo>
                  <a:pt x="81707" y="146893"/>
                </a:lnTo>
                <a:lnTo>
                  <a:pt x="61168" y="167432"/>
                </a:lnTo>
                <a:lnTo>
                  <a:pt x="118318" y="224582"/>
                </a:lnTo>
                <a:lnTo>
                  <a:pt x="128588" y="234404"/>
                </a:lnTo>
                <a:lnTo>
                  <a:pt x="138857" y="224582"/>
                </a:lnTo>
                <a:lnTo>
                  <a:pt x="253157" y="110282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Graphic 16">
            <a:extLst>
              <a:ext uri="{FF2B5EF4-FFF2-40B4-BE49-F238E27FC236}">
                <a16:creationId xmlns:a16="http://schemas.microsoft.com/office/drawing/2014/main" id="{ED517E44-67AA-642B-EF02-0E24C4818566}"/>
              </a:ext>
            </a:extLst>
          </p:cNvPr>
          <p:cNvSpPr/>
          <p:nvPr/>
        </p:nvSpPr>
        <p:spPr>
          <a:xfrm>
            <a:off x="2188088" y="4067805"/>
            <a:ext cx="644113" cy="553999"/>
          </a:xfrm>
          <a:custGeom>
            <a:avLst/>
            <a:gdLst>
              <a:gd name="connsiteX0" fmla="*/ 0 w 314325"/>
              <a:gd name="connsiteY0" fmla="*/ 0 h 314325"/>
              <a:gd name="connsiteX1" fmla="*/ 0 w 314325"/>
              <a:gd name="connsiteY1" fmla="*/ 314325 h 314325"/>
              <a:gd name="connsiteX2" fmla="*/ 314325 w 314325"/>
              <a:gd name="connsiteY2" fmla="*/ 314325 h 314325"/>
              <a:gd name="connsiteX3" fmla="*/ 314325 w 314325"/>
              <a:gd name="connsiteY3" fmla="*/ 0 h 314325"/>
              <a:gd name="connsiteX4" fmla="*/ 28575 w 314325"/>
              <a:gd name="connsiteY4" fmla="*/ 28575 h 314325"/>
              <a:gd name="connsiteX5" fmla="*/ 285750 w 314325"/>
              <a:gd name="connsiteY5" fmla="*/ 28575 h 314325"/>
              <a:gd name="connsiteX6" fmla="*/ 285750 w 314325"/>
              <a:gd name="connsiteY6" fmla="*/ 285750 h 314325"/>
              <a:gd name="connsiteX7" fmla="*/ 28575 w 314325"/>
              <a:gd name="connsiteY7" fmla="*/ 285750 h 314325"/>
              <a:gd name="connsiteX8" fmla="*/ 232618 w 314325"/>
              <a:gd name="connsiteY8" fmla="*/ 89743 h 314325"/>
              <a:gd name="connsiteX9" fmla="*/ 128588 w 314325"/>
              <a:gd name="connsiteY9" fmla="*/ 193774 h 314325"/>
              <a:gd name="connsiteX10" fmla="*/ 81707 w 314325"/>
              <a:gd name="connsiteY10" fmla="*/ 146893 h 314325"/>
              <a:gd name="connsiteX11" fmla="*/ 61168 w 314325"/>
              <a:gd name="connsiteY11" fmla="*/ 167432 h 314325"/>
              <a:gd name="connsiteX12" fmla="*/ 118318 w 314325"/>
              <a:gd name="connsiteY12" fmla="*/ 224582 h 314325"/>
              <a:gd name="connsiteX13" fmla="*/ 128588 w 314325"/>
              <a:gd name="connsiteY13" fmla="*/ 234404 h 314325"/>
              <a:gd name="connsiteX14" fmla="*/ 138857 w 314325"/>
              <a:gd name="connsiteY14" fmla="*/ 224582 h 314325"/>
              <a:gd name="connsiteX15" fmla="*/ 253157 w 314325"/>
              <a:gd name="connsiteY15" fmla="*/ 110282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325" h="314325">
                <a:moveTo>
                  <a:pt x="0" y="0"/>
                </a:moveTo>
                <a:lnTo>
                  <a:pt x="0" y="314325"/>
                </a:lnTo>
                <a:lnTo>
                  <a:pt x="314325" y="314325"/>
                </a:lnTo>
                <a:lnTo>
                  <a:pt x="314325" y="0"/>
                </a:lnTo>
                <a:close/>
                <a:moveTo>
                  <a:pt x="28575" y="28575"/>
                </a:moveTo>
                <a:lnTo>
                  <a:pt x="285750" y="28575"/>
                </a:lnTo>
                <a:lnTo>
                  <a:pt x="285750" y="285750"/>
                </a:lnTo>
                <a:lnTo>
                  <a:pt x="28575" y="285750"/>
                </a:lnTo>
                <a:close/>
                <a:moveTo>
                  <a:pt x="232618" y="89743"/>
                </a:moveTo>
                <a:lnTo>
                  <a:pt x="128588" y="193774"/>
                </a:lnTo>
                <a:lnTo>
                  <a:pt x="81707" y="146893"/>
                </a:lnTo>
                <a:lnTo>
                  <a:pt x="61168" y="167432"/>
                </a:lnTo>
                <a:lnTo>
                  <a:pt x="118318" y="224582"/>
                </a:lnTo>
                <a:lnTo>
                  <a:pt x="128588" y="234404"/>
                </a:lnTo>
                <a:lnTo>
                  <a:pt x="138857" y="224582"/>
                </a:lnTo>
                <a:lnTo>
                  <a:pt x="253157" y="110282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Graphic 16">
            <a:extLst>
              <a:ext uri="{FF2B5EF4-FFF2-40B4-BE49-F238E27FC236}">
                <a16:creationId xmlns:a16="http://schemas.microsoft.com/office/drawing/2014/main" id="{A3B52AC9-A303-4EF8-08DD-0BD7F4E1A534}"/>
              </a:ext>
            </a:extLst>
          </p:cNvPr>
          <p:cNvSpPr/>
          <p:nvPr/>
        </p:nvSpPr>
        <p:spPr>
          <a:xfrm>
            <a:off x="2188088" y="4882664"/>
            <a:ext cx="644113" cy="553999"/>
          </a:xfrm>
          <a:custGeom>
            <a:avLst/>
            <a:gdLst>
              <a:gd name="connsiteX0" fmla="*/ 0 w 314325"/>
              <a:gd name="connsiteY0" fmla="*/ 0 h 314325"/>
              <a:gd name="connsiteX1" fmla="*/ 0 w 314325"/>
              <a:gd name="connsiteY1" fmla="*/ 314325 h 314325"/>
              <a:gd name="connsiteX2" fmla="*/ 314325 w 314325"/>
              <a:gd name="connsiteY2" fmla="*/ 314325 h 314325"/>
              <a:gd name="connsiteX3" fmla="*/ 314325 w 314325"/>
              <a:gd name="connsiteY3" fmla="*/ 0 h 314325"/>
              <a:gd name="connsiteX4" fmla="*/ 28575 w 314325"/>
              <a:gd name="connsiteY4" fmla="*/ 28575 h 314325"/>
              <a:gd name="connsiteX5" fmla="*/ 285750 w 314325"/>
              <a:gd name="connsiteY5" fmla="*/ 28575 h 314325"/>
              <a:gd name="connsiteX6" fmla="*/ 285750 w 314325"/>
              <a:gd name="connsiteY6" fmla="*/ 285750 h 314325"/>
              <a:gd name="connsiteX7" fmla="*/ 28575 w 314325"/>
              <a:gd name="connsiteY7" fmla="*/ 285750 h 314325"/>
              <a:gd name="connsiteX8" fmla="*/ 232618 w 314325"/>
              <a:gd name="connsiteY8" fmla="*/ 89743 h 314325"/>
              <a:gd name="connsiteX9" fmla="*/ 128588 w 314325"/>
              <a:gd name="connsiteY9" fmla="*/ 193774 h 314325"/>
              <a:gd name="connsiteX10" fmla="*/ 81707 w 314325"/>
              <a:gd name="connsiteY10" fmla="*/ 146893 h 314325"/>
              <a:gd name="connsiteX11" fmla="*/ 61168 w 314325"/>
              <a:gd name="connsiteY11" fmla="*/ 167432 h 314325"/>
              <a:gd name="connsiteX12" fmla="*/ 118318 w 314325"/>
              <a:gd name="connsiteY12" fmla="*/ 224582 h 314325"/>
              <a:gd name="connsiteX13" fmla="*/ 128588 w 314325"/>
              <a:gd name="connsiteY13" fmla="*/ 234404 h 314325"/>
              <a:gd name="connsiteX14" fmla="*/ 138857 w 314325"/>
              <a:gd name="connsiteY14" fmla="*/ 224582 h 314325"/>
              <a:gd name="connsiteX15" fmla="*/ 253157 w 314325"/>
              <a:gd name="connsiteY15" fmla="*/ 110282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325" h="314325">
                <a:moveTo>
                  <a:pt x="0" y="0"/>
                </a:moveTo>
                <a:lnTo>
                  <a:pt x="0" y="314325"/>
                </a:lnTo>
                <a:lnTo>
                  <a:pt x="314325" y="314325"/>
                </a:lnTo>
                <a:lnTo>
                  <a:pt x="314325" y="0"/>
                </a:lnTo>
                <a:close/>
                <a:moveTo>
                  <a:pt x="28575" y="28575"/>
                </a:moveTo>
                <a:lnTo>
                  <a:pt x="285750" y="28575"/>
                </a:lnTo>
                <a:lnTo>
                  <a:pt x="285750" y="285750"/>
                </a:lnTo>
                <a:lnTo>
                  <a:pt x="28575" y="285750"/>
                </a:lnTo>
                <a:close/>
                <a:moveTo>
                  <a:pt x="232618" y="89743"/>
                </a:moveTo>
                <a:lnTo>
                  <a:pt x="128588" y="193774"/>
                </a:lnTo>
                <a:lnTo>
                  <a:pt x="81707" y="146893"/>
                </a:lnTo>
                <a:lnTo>
                  <a:pt x="61168" y="167432"/>
                </a:lnTo>
                <a:lnTo>
                  <a:pt x="118318" y="224582"/>
                </a:lnTo>
                <a:lnTo>
                  <a:pt x="128588" y="234404"/>
                </a:lnTo>
                <a:lnTo>
                  <a:pt x="138857" y="224582"/>
                </a:lnTo>
                <a:lnTo>
                  <a:pt x="253157" y="110282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53BF83-17C5-84EE-2C61-21E9F832B684}"/>
              </a:ext>
            </a:extLst>
          </p:cNvPr>
          <p:cNvSpPr/>
          <p:nvPr/>
        </p:nvSpPr>
        <p:spPr>
          <a:xfrm>
            <a:off x="3012606" y="4828683"/>
            <a:ext cx="7838904" cy="6520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Cross-cutting and systems changes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9E5293-210C-EBAE-94A8-82BCA7AA510A}"/>
              </a:ext>
            </a:extLst>
          </p:cNvPr>
          <p:cNvSpPr>
            <a:spLocks noGrp="1"/>
          </p:cNvSpPr>
          <p:nvPr/>
        </p:nvSpPr>
        <p:spPr>
          <a:xfrm>
            <a:off x="938213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Purpose of Needs 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6FAF2E-3F18-7858-2F54-65F002EEBE6B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9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96B02-C172-47F2-A739-06508707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727"/>
            <a:ext cx="10515600" cy="1033433"/>
          </a:xfrm>
        </p:spPr>
        <p:txBody>
          <a:bodyPr/>
          <a:lstStyle/>
          <a:p>
            <a:r>
              <a:rPr lang="en-US"/>
              <a:t>Needs Assessment Process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B45932-324B-4416-82C5-7061A534DDF4}"/>
              </a:ext>
            </a:extLst>
          </p:cNvPr>
          <p:cNvGrpSpPr/>
          <p:nvPr/>
        </p:nvGrpSpPr>
        <p:grpSpPr>
          <a:xfrm>
            <a:off x="3279253" y="2175735"/>
            <a:ext cx="2677769" cy="3382310"/>
            <a:chOff x="4923319" y="2597587"/>
            <a:chExt cx="2447761" cy="300941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9C06165-E87F-42F9-B896-901602D7214C}"/>
                </a:ext>
              </a:extLst>
            </p:cNvPr>
            <p:cNvSpPr/>
            <p:nvPr/>
          </p:nvSpPr>
          <p:spPr>
            <a:xfrm>
              <a:off x="4933645" y="2597587"/>
              <a:ext cx="2437435" cy="3009418"/>
            </a:xfrm>
            <a:prstGeom prst="roundRect">
              <a:avLst>
                <a:gd name="adj" fmla="val 764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218A52C9-980F-4553-A30F-48B37191140A}"/>
                </a:ext>
              </a:extLst>
            </p:cNvPr>
            <p:cNvSpPr/>
            <p:nvPr/>
          </p:nvSpPr>
          <p:spPr>
            <a:xfrm rot="10800000">
              <a:off x="4933644" y="4900949"/>
              <a:ext cx="2437436" cy="706056"/>
            </a:xfrm>
            <a:prstGeom prst="round2SameRect">
              <a:avLst>
                <a:gd name="adj1" fmla="val 27305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30D3FA-503E-4B1D-8A33-D62F4F0EC36E}"/>
                </a:ext>
              </a:extLst>
            </p:cNvPr>
            <p:cNvSpPr/>
            <p:nvPr/>
          </p:nvSpPr>
          <p:spPr>
            <a:xfrm>
              <a:off x="4923319" y="2952957"/>
              <a:ext cx="2437436" cy="95845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solidFill>
                    <a:srgbClr val="012169"/>
                  </a:solidFill>
                  <a:latin typeface="Montserrat Light"/>
                </a:rPr>
                <a:t>Missouri Maternal-Child Health Survey offered to residents in English and Spanish languages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13CE68-D861-49F5-B2C6-4F36CEBB4666}"/>
                </a:ext>
              </a:extLst>
            </p:cNvPr>
            <p:cNvSpPr txBox="1"/>
            <p:nvPr/>
          </p:nvSpPr>
          <p:spPr>
            <a:xfrm>
              <a:off x="5184281" y="5069311"/>
              <a:ext cx="1936171" cy="285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Online Survey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ED5AE-4A65-6A1D-5B9A-C9655F7FBA4D}"/>
              </a:ext>
            </a:extLst>
          </p:cNvPr>
          <p:cNvGrpSpPr/>
          <p:nvPr/>
        </p:nvGrpSpPr>
        <p:grpSpPr>
          <a:xfrm>
            <a:off x="8953934" y="2175735"/>
            <a:ext cx="2580882" cy="3382309"/>
            <a:chOff x="1142903" y="2597587"/>
            <a:chExt cx="2448150" cy="30094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1359209-BF18-446C-9876-AF2B74E29D0F}"/>
                </a:ext>
              </a:extLst>
            </p:cNvPr>
            <p:cNvSpPr/>
            <p:nvPr/>
          </p:nvSpPr>
          <p:spPr>
            <a:xfrm>
              <a:off x="1153618" y="2597587"/>
              <a:ext cx="2437435" cy="3009418"/>
            </a:xfrm>
            <a:prstGeom prst="roundRect">
              <a:avLst>
                <a:gd name="adj" fmla="val 76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12169"/>
                </a:solidFill>
                <a:latin typeface="Open Sans Light" panose="020B0306030504020204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BEF54B8-24F5-4610-9530-1AD73C4143A8}"/>
                </a:ext>
              </a:extLst>
            </p:cNvPr>
            <p:cNvSpPr/>
            <p:nvPr/>
          </p:nvSpPr>
          <p:spPr>
            <a:xfrm rot="10800000">
              <a:off x="1153616" y="4900949"/>
              <a:ext cx="2437436" cy="706056"/>
            </a:xfrm>
            <a:prstGeom prst="round2SameRect">
              <a:avLst>
                <a:gd name="adj1" fmla="val 2730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614829-287C-4105-9E8E-0A5523BB44A1}"/>
                </a:ext>
              </a:extLst>
            </p:cNvPr>
            <p:cNvSpPr txBox="1"/>
            <p:nvPr/>
          </p:nvSpPr>
          <p:spPr>
            <a:xfrm>
              <a:off x="1239441" y="4993824"/>
              <a:ext cx="2261937" cy="52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MCH Stakeholder Convening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E3BE08-2D51-216B-3C0F-95E35BACFBFD}"/>
                </a:ext>
              </a:extLst>
            </p:cNvPr>
            <p:cNvSpPr/>
            <p:nvPr/>
          </p:nvSpPr>
          <p:spPr>
            <a:xfrm>
              <a:off x="1142903" y="2951652"/>
              <a:ext cx="2437435" cy="95845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solidFill>
                    <a:srgbClr val="012169"/>
                  </a:solidFill>
                  <a:latin typeface="Montserrat Light"/>
                </a:rPr>
                <a:t>Missouri MCH stakeholders review needs assessment data and develop priorities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1A816F-944B-106D-C0A4-5CE9DF755E0C}"/>
              </a:ext>
            </a:extLst>
          </p:cNvPr>
          <p:cNvGrpSpPr/>
          <p:nvPr/>
        </p:nvGrpSpPr>
        <p:grpSpPr>
          <a:xfrm>
            <a:off x="6143635" y="2195530"/>
            <a:ext cx="2645370" cy="3362515"/>
            <a:chOff x="8616155" y="2597587"/>
            <a:chExt cx="2482386" cy="30094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CF5E87-0E9D-687B-7AAF-BD2079DAC361}"/>
                </a:ext>
              </a:extLst>
            </p:cNvPr>
            <p:cNvGrpSpPr/>
            <p:nvPr/>
          </p:nvGrpSpPr>
          <p:grpSpPr>
            <a:xfrm>
              <a:off x="8616155" y="2597587"/>
              <a:ext cx="2482386" cy="3009418"/>
              <a:chOff x="8616155" y="2597587"/>
              <a:chExt cx="2482386" cy="3009418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F55A9534-A0CE-4D11-9293-AFEC51DDC081}"/>
                  </a:ext>
                </a:extLst>
              </p:cNvPr>
              <p:cNvSpPr/>
              <p:nvPr/>
            </p:nvSpPr>
            <p:spPr>
              <a:xfrm>
                <a:off x="8616156" y="2597587"/>
                <a:ext cx="2437435" cy="3009418"/>
              </a:xfrm>
              <a:prstGeom prst="roundRect">
                <a:avLst>
                  <a:gd name="adj" fmla="val 764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79D783B7-68B4-4EF8-B78A-249F419D6423}"/>
                  </a:ext>
                </a:extLst>
              </p:cNvPr>
              <p:cNvSpPr/>
              <p:nvPr/>
            </p:nvSpPr>
            <p:spPr>
              <a:xfrm rot="10800000">
                <a:off x="8616155" y="4900949"/>
                <a:ext cx="2437436" cy="706056"/>
              </a:xfrm>
              <a:prstGeom prst="round2SameRect">
                <a:avLst>
                  <a:gd name="adj1" fmla="val 27305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CF290C-D7AE-4ECA-99FD-C68D7F78EE42}"/>
                  </a:ext>
                </a:extLst>
              </p:cNvPr>
              <p:cNvSpPr txBox="1"/>
              <p:nvPr/>
            </p:nvSpPr>
            <p:spPr>
              <a:xfrm>
                <a:off x="8616156" y="4930811"/>
                <a:ext cx="2482385" cy="49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Public Health Surveillance Systems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813716-5F33-BF64-8F1A-2994021258F3}"/>
                </a:ext>
              </a:extLst>
            </p:cNvPr>
            <p:cNvSpPr/>
            <p:nvPr/>
          </p:nvSpPr>
          <p:spPr>
            <a:xfrm>
              <a:off x="8626755" y="2921769"/>
              <a:ext cx="2437436" cy="140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rgbClr val="012169"/>
                  </a:solidFill>
                  <a:latin typeface="Montserrat Light" pitchFamily="2" charset="0"/>
                </a:rPr>
                <a:t>Review of Missouri MCH indicators at the county or regional level</a:t>
              </a:r>
            </a:p>
            <a:p>
              <a:pPr algn="ctr"/>
              <a:endParaRPr lang="en-US" sz="1600">
                <a:solidFill>
                  <a:srgbClr val="012169"/>
                </a:solidFill>
                <a:latin typeface="Montserrat Light" pitchFamily="2" charset="0"/>
              </a:endParaRPr>
            </a:p>
            <a:p>
              <a:pPr algn="ctr"/>
              <a:r>
                <a:rPr lang="en-US" sz="1600">
                  <a:solidFill>
                    <a:srgbClr val="012169"/>
                  </a:solidFill>
                  <a:latin typeface="Montserrat Light" pitchFamily="2" charset="0"/>
                </a:rPr>
                <a:t>County-level rankings of health risk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5B4BF-678E-C53D-8A07-44BC307BDFDB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FF2A86-D874-7EFF-4D63-00D804BFB049}"/>
              </a:ext>
            </a:extLst>
          </p:cNvPr>
          <p:cNvGrpSpPr/>
          <p:nvPr/>
        </p:nvGrpSpPr>
        <p:grpSpPr>
          <a:xfrm>
            <a:off x="486254" y="2175736"/>
            <a:ext cx="2569588" cy="3382309"/>
            <a:chOff x="1153616" y="2597587"/>
            <a:chExt cx="2437437" cy="30094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E6A9E34-23E1-52B0-5ABB-38C5550184E3}"/>
                </a:ext>
              </a:extLst>
            </p:cNvPr>
            <p:cNvSpPr/>
            <p:nvPr/>
          </p:nvSpPr>
          <p:spPr>
            <a:xfrm>
              <a:off x="1153618" y="2597587"/>
              <a:ext cx="2437435" cy="3009418"/>
            </a:xfrm>
            <a:prstGeom prst="roundRect">
              <a:avLst>
                <a:gd name="adj" fmla="val 76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12169"/>
                </a:solidFill>
                <a:latin typeface="Open Sans Light" panose="020B0306030504020204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FC3EA130-6544-6DF4-C965-68C0D1210F84}"/>
                </a:ext>
              </a:extLst>
            </p:cNvPr>
            <p:cNvSpPr/>
            <p:nvPr/>
          </p:nvSpPr>
          <p:spPr>
            <a:xfrm rot="10800000">
              <a:off x="1153616" y="4900949"/>
              <a:ext cx="2437436" cy="706056"/>
            </a:xfrm>
            <a:prstGeom prst="round2SameRect">
              <a:avLst>
                <a:gd name="adj1" fmla="val 2730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4C38B3-86C9-7890-FDD5-9B3D14EEACDA}"/>
                </a:ext>
              </a:extLst>
            </p:cNvPr>
            <p:cNvSpPr txBox="1"/>
            <p:nvPr/>
          </p:nvSpPr>
          <p:spPr>
            <a:xfrm>
              <a:off x="1416471" y="5069311"/>
              <a:ext cx="1911742" cy="52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Listening Sessions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828199-91AA-D7BD-5449-56B9BA8E7859}"/>
                </a:ext>
              </a:extLst>
            </p:cNvPr>
            <p:cNvSpPr/>
            <p:nvPr/>
          </p:nvSpPr>
          <p:spPr>
            <a:xfrm>
              <a:off x="1241365" y="2909669"/>
              <a:ext cx="2261937" cy="139660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solidFill>
                    <a:srgbClr val="012169"/>
                  </a:solidFill>
                  <a:latin typeface="Montserrat Light"/>
                </a:rPr>
                <a:t>Listening sessions were held in all geographic regions in the State and targeted diverse communities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0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04820" y="2551537"/>
            <a:ext cx="50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Listening Sessions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37C4C749-E352-A62E-97EB-E102720F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52" y="2274239"/>
            <a:ext cx="2308923" cy="23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DDB974-347B-0768-53C6-1D0F8205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20" y="334113"/>
            <a:ext cx="6354142" cy="9441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/>
              <a:t>Statewide Listening Sessions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009C53-03EE-417A-0BC1-991058672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5" y="1373005"/>
            <a:ext cx="6671558" cy="1655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Conducted by University of Missouri - Columbia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18 sessions including some targeted to the public and others for professionals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English and Spanish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227 Missourians participated</a:t>
            </a:r>
          </a:p>
        </p:txBody>
      </p:sp>
      <p:pic>
        <p:nvPicPr>
          <p:cNvPr id="5" name="Picture 4" descr="A poster for a health session&#10;&#10;Description automatically generated">
            <a:extLst>
              <a:ext uri="{FF2B5EF4-FFF2-40B4-BE49-F238E27FC236}">
                <a16:creationId xmlns:a16="http://schemas.microsoft.com/office/drawing/2014/main" id="{C40C5D73-65CA-E4F3-5FA7-AF26A25917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4541"/>
          <a:stretch/>
        </p:blipFill>
        <p:spPr>
          <a:xfrm>
            <a:off x="7304891" y="0"/>
            <a:ext cx="4950618" cy="6627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B1A656-62F4-A542-F00E-602F2FFB2BD9}"/>
              </a:ext>
            </a:extLst>
          </p:cNvPr>
          <p:cNvGrpSpPr/>
          <p:nvPr/>
        </p:nvGrpSpPr>
        <p:grpSpPr>
          <a:xfrm>
            <a:off x="1537636" y="3168759"/>
            <a:ext cx="3760429" cy="3281158"/>
            <a:chOff x="904319" y="2090249"/>
            <a:chExt cx="5345676" cy="4664364"/>
          </a:xfrm>
        </p:grpSpPr>
        <p:pic>
          <p:nvPicPr>
            <p:cNvPr id="7" name="Picture 6" descr="A map of the state of missouri&#10;&#10;Description automatically generated">
              <a:extLst>
                <a:ext uri="{FF2B5EF4-FFF2-40B4-BE49-F238E27FC236}">
                  <a16:creationId xmlns:a16="http://schemas.microsoft.com/office/drawing/2014/main" id="{D511473A-B80C-32BF-5FFA-E784B88E5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19" y="2090249"/>
              <a:ext cx="5345676" cy="4664364"/>
            </a:xfrm>
            <a:prstGeom prst="rect">
              <a:avLst/>
            </a:prstGeom>
          </p:spPr>
        </p:pic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2CF12E44-7AAF-B110-159B-B47100486B0E}"/>
                </a:ext>
              </a:extLst>
            </p:cNvPr>
            <p:cNvSpPr/>
            <p:nvPr/>
          </p:nvSpPr>
          <p:spPr>
            <a:xfrm>
              <a:off x="5657788" y="5171273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DC8E090D-EFF7-0A85-7CB8-18E59066A47F}"/>
                </a:ext>
              </a:extLst>
            </p:cNvPr>
            <p:cNvSpPr/>
            <p:nvPr/>
          </p:nvSpPr>
          <p:spPr>
            <a:xfrm>
              <a:off x="4991664" y="3934820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999CC43-3A24-AB61-69BE-157AD3E901D4}"/>
                </a:ext>
              </a:extLst>
            </p:cNvPr>
            <p:cNvSpPr/>
            <p:nvPr/>
          </p:nvSpPr>
          <p:spPr>
            <a:xfrm>
              <a:off x="2661265" y="5335611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16DD3974-E4E0-565F-645C-370E815DEA17}"/>
                </a:ext>
              </a:extLst>
            </p:cNvPr>
            <p:cNvSpPr/>
            <p:nvPr/>
          </p:nvSpPr>
          <p:spPr>
            <a:xfrm>
              <a:off x="3515700" y="4099158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7335EFDE-9670-6598-7B04-82CE288D60B9}"/>
                </a:ext>
              </a:extLst>
            </p:cNvPr>
            <p:cNvSpPr/>
            <p:nvPr/>
          </p:nvSpPr>
          <p:spPr>
            <a:xfrm>
              <a:off x="3426675" y="3609761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F08BE20E-7484-48EF-848E-DAF88CD26FC5}"/>
                </a:ext>
              </a:extLst>
            </p:cNvPr>
            <p:cNvSpPr/>
            <p:nvPr/>
          </p:nvSpPr>
          <p:spPr>
            <a:xfrm>
              <a:off x="1811893" y="3508531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B7D1A36-8357-147A-E7F0-FAA74A80BE24}"/>
                </a:ext>
              </a:extLst>
            </p:cNvPr>
            <p:cNvSpPr/>
            <p:nvPr/>
          </p:nvSpPr>
          <p:spPr>
            <a:xfrm>
              <a:off x="5020145" y="5049403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90A95FBB-2B13-44CB-F1E0-7D4F683F53C4}"/>
                </a:ext>
              </a:extLst>
            </p:cNvPr>
            <p:cNvSpPr/>
            <p:nvPr/>
          </p:nvSpPr>
          <p:spPr>
            <a:xfrm>
              <a:off x="3772189" y="5262547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62531-AB4E-F134-9514-C60EA7CCB427}"/>
                </a:ext>
              </a:extLst>
            </p:cNvPr>
            <p:cNvSpPr/>
            <p:nvPr/>
          </p:nvSpPr>
          <p:spPr>
            <a:xfrm>
              <a:off x="3276191" y="2775048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436F195B-2B6D-64A7-289B-E21E74771357}"/>
                </a:ext>
              </a:extLst>
            </p:cNvPr>
            <p:cNvSpPr/>
            <p:nvPr/>
          </p:nvSpPr>
          <p:spPr>
            <a:xfrm>
              <a:off x="1510926" y="2269832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B089AB42-3099-D994-F2B8-D8CDD4E0322F}"/>
                </a:ext>
              </a:extLst>
            </p:cNvPr>
            <p:cNvSpPr/>
            <p:nvPr/>
          </p:nvSpPr>
          <p:spPr>
            <a:xfrm>
              <a:off x="2829854" y="2434170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A0C91B84-5B67-F794-3F37-F764AEEC022C}"/>
                </a:ext>
              </a:extLst>
            </p:cNvPr>
            <p:cNvSpPr/>
            <p:nvPr/>
          </p:nvSpPr>
          <p:spPr>
            <a:xfrm>
              <a:off x="5679618" y="5590892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50E476D-CB93-6AE0-DF7D-D8E58B9AA403}"/>
                </a:ext>
              </a:extLst>
            </p:cNvPr>
            <p:cNvSpPr/>
            <p:nvPr/>
          </p:nvSpPr>
          <p:spPr>
            <a:xfrm>
              <a:off x="3098548" y="4549126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2AF8CE62-44AF-CE6D-B729-946DC739D7C7}"/>
                </a:ext>
              </a:extLst>
            </p:cNvPr>
            <p:cNvSpPr/>
            <p:nvPr/>
          </p:nvSpPr>
          <p:spPr>
            <a:xfrm>
              <a:off x="2293420" y="3508531"/>
              <a:ext cx="300967" cy="32867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1360F5-395D-FF91-E6D0-128311511052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7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9E21AD-41FC-4FDD-B7FD-51C928CC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Asked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651AD-99EE-BF24-733D-AECF61A218BA}"/>
              </a:ext>
            </a:extLst>
          </p:cNvPr>
          <p:cNvSpPr txBox="1">
            <a:spLocks/>
          </p:cNvSpPr>
          <p:nvPr/>
        </p:nvSpPr>
        <p:spPr>
          <a:xfrm>
            <a:off x="516048" y="1339914"/>
            <a:ext cx="11208190" cy="51463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services and programs in your community that are important for supporting maternal, child, and adolescent health?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services and programs that support maternal, child, and adolescent health are </a:t>
            </a:r>
            <a:r>
              <a:rPr lang="en-US" sz="2400" i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</a:t>
            </a:r>
            <a:r>
              <a:rPr lang="en-US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your community?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Children and Youth with Special Health Care Needs (CYSHCN) supported in your community? What is your experience with accessing coordinated care for CYSHCN in your community?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the local/state health department’s role or responsibility is in addressing maternal and child health issues? How should your local/state health department best provide information about maternal child health to the communities they serve? </a:t>
            </a:r>
            <a:endParaRPr lang="en-US" sz="24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D83DF-4CFD-0859-CB2D-749FAD057528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8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7DC-735F-E997-5C9A-5E160884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15" y="562362"/>
            <a:ext cx="11145570" cy="828408"/>
          </a:xfrm>
        </p:spPr>
        <p:txBody>
          <a:bodyPr anchor="ctr">
            <a:noAutofit/>
          </a:bodyPr>
          <a:lstStyle/>
          <a:p>
            <a:pPr algn="ctr"/>
            <a:r>
              <a:rPr lang="en-US" sz="3200"/>
              <a:t>Important MCH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901E66-327D-9811-95EF-75F219B49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3623"/>
              </p:ext>
            </p:extLst>
          </p:nvPr>
        </p:nvGraphicFramePr>
        <p:xfrm>
          <a:off x="520469" y="1710422"/>
          <a:ext cx="11135360" cy="408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7C02C92-FBF1-9EF1-747B-32A8C5494B36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5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26C9E-F7A3-3779-7EA2-497DAD958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227F-D578-27F2-2859-E9D36CF2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</p:spPr>
        <p:txBody>
          <a:bodyPr anchor="ctr">
            <a:normAutofit/>
          </a:bodyPr>
          <a:lstStyle/>
          <a:p>
            <a:pPr algn="ctr"/>
            <a:r>
              <a:rPr lang="en-US" sz="3200"/>
              <a:t>Missing MCH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4E55E2-38DB-D921-9032-34A1C7E5C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119146"/>
              </p:ext>
            </p:extLst>
          </p:nvPr>
        </p:nvGraphicFramePr>
        <p:xfrm>
          <a:off x="418869" y="1710422"/>
          <a:ext cx="11338560" cy="42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8AE332-D5CB-5608-4C7B-95E4857339E7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5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5F7D-1FA3-7513-ECBA-01E77F64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</p:spPr>
        <p:txBody>
          <a:bodyPr anchor="ctr">
            <a:normAutofit/>
          </a:bodyPr>
          <a:lstStyle/>
          <a:p>
            <a:pPr algn="ctr"/>
            <a:r>
              <a:rPr lang="en-US" sz="3200"/>
              <a:t>Mental Health Barriers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9D270B-B50C-0EFF-B3AD-EF5B3C8AA5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6389" y="1781542"/>
          <a:ext cx="10515600" cy="371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F3C862B-936E-8192-E14E-099D8B1D7D1A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8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4904689" y="2643870"/>
            <a:ext cx="5053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Public Survey Results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37C4C749-E352-A62E-97EB-E102720F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52" y="2274239"/>
            <a:ext cx="2308923" cy="23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Slide title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47541" y="490308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MCH Online Survey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1B250-DFE2-883C-8F8C-CD4402A6DC1D}"/>
              </a:ext>
            </a:extLst>
          </p:cNvPr>
          <p:cNvSpPr txBox="1"/>
          <p:nvPr/>
        </p:nvSpPr>
        <p:spPr>
          <a:xfrm>
            <a:off x="724822" y="1952115"/>
            <a:ext cx="595733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Public input from any Missouri resident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 about priorities for MCH</a:t>
            </a:r>
          </a:p>
          <a:p>
            <a:pPr>
              <a:spcAft>
                <a:spcPts val="1000"/>
              </a:spcAft>
            </a:pPr>
            <a:endParaRPr lang="en-US" sz="5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Questions included: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Demographics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Biggest barriers to accessing health care in your community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Priorities for MCH in Missouri</a:t>
            </a:r>
            <a:endParaRPr lang="en-US" sz="20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2000">
              <a:cs typeface="Times New Roman" panose="02020603050405020304" pitchFamily="18" charset="0"/>
            </a:endParaRP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US" sz="2000">
                <a:cs typeface="Times New Roman" panose="02020603050405020304" pitchFamily="18" charset="0"/>
              </a:rPr>
              <a:t>Participation from 111 / 115 counties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20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B02108-2493-655F-337A-CD9AA979521C}"/>
              </a:ext>
            </a:extLst>
          </p:cNvPr>
          <p:cNvGrpSpPr/>
          <p:nvPr/>
        </p:nvGrpSpPr>
        <p:grpSpPr>
          <a:xfrm>
            <a:off x="7376592" y="2687711"/>
            <a:ext cx="4091497" cy="2016094"/>
            <a:chOff x="6904512" y="3633734"/>
            <a:chExt cx="2538233" cy="1213269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4658C195-41D9-12FC-9ABE-A5396462A8F6}"/>
                </a:ext>
              </a:extLst>
            </p:cNvPr>
            <p:cNvSpPr/>
            <p:nvPr/>
          </p:nvSpPr>
          <p:spPr>
            <a:xfrm>
              <a:off x="6919163" y="3633734"/>
              <a:ext cx="2502705" cy="453014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+mj-lt"/>
                </a:rPr>
                <a:t>Complete</a:t>
              </a:r>
              <a:r>
                <a:rPr lang="en-US">
                  <a:solidFill>
                    <a:schemeClr val="bg1"/>
                  </a:solidFill>
                  <a:latin typeface="+mj-lt"/>
                </a:rPr>
                <a:t> Surveys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120D929-636F-51B7-C219-7783E6E09043}"/>
                </a:ext>
              </a:extLst>
            </p:cNvPr>
            <p:cNvSpPr/>
            <p:nvPr/>
          </p:nvSpPr>
          <p:spPr>
            <a:xfrm>
              <a:off x="6904512" y="4094465"/>
              <a:ext cx="2538233" cy="752538"/>
            </a:xfrm>
            <a:prstGeom prst="roundRect">
              <a:avLst>
                <a:gd name="adj" fmla="val 901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1053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48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413" y="372528"/>
            <a:ext cx="8343171" cy="747263"/>
          </a:xfrm>
          <a:prstGeom prst="rect">
            <a:avLst/>
          </a:prstGeom>
        </p:spPr>
        <p:txBody>
          <a:bodyPr vert="horz" wrap="square" lIns="0" tIns="191396" rIns="0" bIns="0" rtlCol="0">
            <a:spAutoFit/>
          </a:bodyPr>
          <a:lstStyle/>
          <a:p>
            <a:pPr marL="321066" algn="ctr">
              <a:spcBef>
                <a:spcPts val="88"/>
              </a:spcBef>
            </a:pPr>
            <a:r>
              <a:rPr lang="en-US" sz="3600" spc="-9" dirty="0">
                <a:solidFill>
                  <a:srgbClr val="008C95"/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Maternal, Child &amp; Family Health</a:t>
            </a:r>
            <a:endParaRPr sz="3600" spc="-9" dirty="0">
              <a:solidFill>
                <a:srgbClr val="008C95"/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mbrella Rainbow transparent PNG - StickPNG">
            <a:extLst>
              <a:ext uri="{FF2B5EF4-FFF2-40B4-BE49-F238E27FC236}">
                <a16:creationId xmlns:a16="http://schemas.microsoft.com/office/drawing/2014/main" id="{950E9FFF-7861-29A0-6967-F3D128ABA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07" y="1644532"/>
            <a:ext cx="6099584" cy="4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CFAF41-D163-902E-C330-51565E3FB694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18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0D75-3A6C-288D-5CC2-435A83EA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/>
              <a:t>		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65FDCB-6559-0680-66E0-2BE040ED09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0180" y="1492883"/>
          <a:ext cx="8271640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22123">
                  <a:extLst>
                    <a:ext uri="{9D8B030D-6E8A-4147-A177-3AD203B41FA5}">
                      <a16:colId xmlns:a16="http://schemas.microsoft.com/office/drawing/2014/main" val="657516366"/>
                    </a:ext>
                  </a:extLst>
                </a:gridCol>
                <a:gridCol w="2049517">
                  <a:extLst>
                    <a:ext uri="{9D8B030D-6E8A-4147-A177-3AD203B41FA5}">
                      <a16:colId xmlns:a16="http://schemas.microsoft.com/office/drawing/2014/main" val="247134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Cost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851 (81.5%)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898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Lack of Provider Availability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533 (51.1%)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319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Couldn’t Take Time off School/Work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531 (50.9%)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90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Lack of Health Insurance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420 (40.2%)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737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Lack of Access to Transportation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356 (34.1%)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474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Insurance Not Accepted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294 (28.2%)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90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Previous Negative Experiences w/ Health Care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251 (24.0%)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539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Unaware of Services Offered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230 (22.0%)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49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Too Far Away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199 (19.1%)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404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Immigration Status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52 (5.0%)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042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Other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34 (3.3%)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802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Cultural/Religious Beliefs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>
                          <a:solidFill>
                            <a:srgbClr val="012169"/>
                          </a:solidFill>
                          <a:effectLst/>
                        </a:rPr>
                        <a:t>22 (2.1%)</a:t>
                      </a:r>
                      <a:endParaRPr lang="en-US" sz="1600" b="0" i="0" u="none" strike="noStrike">
                        <a:solidFill>
                          <a:srgbClr val="01216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73098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79BC36-0C70-E9A1-9B75-10082381910F}"/>
              </a:ext>
            </a:extLst>
          </p:cNvPr>
          <p:cNvSpPr txBox="1"/>
          <p:nvPr/>
        </p:nvSpPr>
        <p:spPr>
          <a:xfrm>
            <a:off x="892628" y="281271"/>
            <a:ext cx="1103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What do you think are the biggest barriers to accessing health care in your community?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310CF-0A81-D320-A783-3E0A9C406B2D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5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0D75-3A6C-288D-5CC2-435A83EA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209"/>
            <a:ext cx="10515600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2400"/>
              <a:t>Which areas do you think the Missouri Department of Health and Senior Services should focus 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7FD3C1-C85A-6F84-03CD-22D767828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99748914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1748128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53194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Access to behavioral and mental health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614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0.589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3974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Access to primary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368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0.353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1308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Dental care / oral health 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330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0.317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526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Substance use prevention and treatment (including alcohol)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324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0.311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2246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Housing instability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268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0.257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6409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Access to specialist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262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0.251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16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Healthy eating &amp; active living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235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0.226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2972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Pregnancy and postpartum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233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0.224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6555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Food security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224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0.215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541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Women’s health 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218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0.209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644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Strengthening families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200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0.192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880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Suicide prevention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193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0.185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4678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Transportation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190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0.182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3834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F15E1B-B6FB-C35A-1E79-942D8CBE6C54}"/>
              </a:ext>
            </a:extLst>
          </p:cNvPr>
          <p:cNvGraphicFramePr>
            <a:graphicFrameLocks noGrp="1"/>
          </p:cNvGraphicFramePr>
          <p:nvPr/>
        </p:nvGraphicFramePr>
        <p:xfrm>
          <a:off x="1214678" y="1206904"/>
          <a:ext cx="9762641" cy="529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580">
                  <a:extLst>
                    <a:ext uri="{9D8B030D-6E8A-4147-A177-3AD203B41FA5}">
                      <a16:colId xmlns:a16="http://schemas.microsoft.com/office/drawing/2014/main" val="1371123890"/>
                    </a:ext>
                  </a:extLst>
                </a:gridCol>
                <a:gridCol w="2857061">
                  <a:extLst>
                    <a:ext uri="{9D8B030D-6E8A-4147-A177-3AD203B41FA5}">
                      <a16:colId xmlns:a16="http://schemas.microsoft.com/office/drawing/2014/main" val="4112606434"/>
                    </a:ext>
                  </a:extLst>
                </a:gridCol>
              </a:tblGrid>
              <a:tr h="3782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Priorities (Part 1)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N (%)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657292101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Access to behavioral and mental health care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614 (58.9%)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3789355682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Access to primary care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368 (35.3%)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1103548156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Dental care / oral health 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330 (31.7%)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251799007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Substance use prevention and treatment (including alcohol)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324 (31.1%)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1993471994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Housing instability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268 (25.7%)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840078613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Access to specialist care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262 (25.1%)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2175005744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Healthy eating &amp; active living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235 (22.6%)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4003023756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Pregnancy and postpartum care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233 (22.4%)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3196905802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Food security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224 (21.5%)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59632285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Women’s health 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218 (20.9%)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1894522790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Strengthening families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 (19.2%)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312478449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Suicide prevention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193 (18.5%)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832995112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Transportation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190 (18.2%)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88216307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BD5BAE2-753F-3697-8FF0-B71DD77C1E28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5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0D75-3A6C-288D-5CC2-435A83EA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2095"/>
            <a:ext cx="10515600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2400"/>
              <a:t>Which areas do you think the Missouri Department of Health and Senior Services should focus 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7FD3C1-C85A-6F84-03CD-22D767828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99748914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1748128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53194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Access to behavioral and mental health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614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0.589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3974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Access to primary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368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0.353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1308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Dental care / oral health 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330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0.317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526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Substance use prevention and treatment (including alcohol)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324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0.311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2246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Housing instability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268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0.257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6409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Access to specialist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262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0.251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16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Healthy eating &amp; active living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235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0.226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2972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Pregnancy and postpartum care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233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0.224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6555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Food security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224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0.215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541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Women’s health 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218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0.209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644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Strengthening families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200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0.192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880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Suicide prevention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193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0.185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4678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" u="none" strike="noStrike">
                          <a:effectLst/>
                        </a:rPr>
                        <a:t>Transportation</a:t>
                      </a:r>
                      <a:endParaRPr lang="en-US" sz="100" b="0" i="0" u="none" strike="noStrike">
                        <a:solidFill>
                          <a:srgbClr val="012169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190</a:t>
                      </a:r>
                      <a:endParaRPr lang="en-US" sz="100" b="1" i="0" u="none" strike="noStrike">
                        <a:solidFill>
                          <a:srgbClr val="01216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u="none" strike="noStrike">
                          <a:effectLst/>
                        </a:rPr>
                        <a:t>0.182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3834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F15E1B-B6FB-C35A-1E79-942D8CBE6C54}"/>
              </a:ext>
            </a:extLst>
          </p:cNvPr>
          <p:cNvGraphicFramePr>
            <a:graphicFrameLocks noGrp="1"/>
          </p:cNvGraphicFramePr>
          <p:nvPr/>
        </p:nvGraphicFramePr>
        <p:xfrm>
          <a:off x="1440724" y="1277866"/>
          <a:ext cx="9689269" cy="497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717">
                  <a:extLst>
                    <a:ext uri="{9D8B030D-6E8A-4147-A177-3AD203B41FA5}">
                      <a16:colId xmlns:a16="http://schemas.microsoft.com/office/drawing/2014/main" val="1371123890"/>
                    </a:ext>
                  </a:extLst>
                </a:gridCol>
                <a:gridCol w="2870552">
                  <a:extLst>
                    <a:ext uri="{9D8B030D-6E8A-4147-A177-3AD203B41FA5}">
                      <a16:colId xmlns:a16="http://schemas.microsoft.com/office/drawing/2014/main" val="4112606434"/>
                    </a:ext>
                  </a:extLst>
                </a:gridCol>
              </a:tblGrid>
              <a:tr h="3609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Priorities (Part 2)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90" marR="6790" marT="6790" marB="0" anchor="ctr"/>
                </a:tc>
                <a:extLst>
                  <a:ext uri="{0D108BD9-81ED-4DB2-BD59-A6C34878D82A}">
                    <a16:rowId xmlns:a16="http://schemas.microsoft.com/office/drawing/2014/main" val="657292101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Support for children and youth with special health care needs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182 (17.5%)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9355682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Child development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176 (16.9%)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3548156"/>
                  </a:ext>
                </a:extLst>
              </a:tr>
              <a:tr h="47203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Reducing health disparities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167 (16.0%)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799007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Adolescent health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126 (12.1%)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3471994"/>
                  </a:ext>
                </a:extLst>
              </a:tr>
              <a:tr h="4373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Immunization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118 (11.3%)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0078613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Domestic violence / intimate partner violence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117 (11.2%)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5005744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Breastfeeding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92 (8.8%)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3023756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Violence prevention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53 (5.1%)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6905802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Tobacco prevention and cessation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47 (4.5%)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632285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Safe infant sleep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46 (4.4%)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452279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Injury prevention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32 (3.1%)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478449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12169"/>
                          </a:solidFill>
                          <a:effectLst/>
                          <a:latin typeface="+mn-lt"/>
                        </a:rPr>
                        <a:t>22 (2.1%)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29951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4B20332-D210-A9E1-9B96-AA1E4F359305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75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04820" y="2551537"/>
            <a:ext cx="50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Quantitative Data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37C4C749-E352-A62E-97EB-E102720F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52" y="2274239"/>
            <a:ext cx="2308923" cy="23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1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38255-B0D0-4D1A-8197-76739C10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34661" cy="5152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Quantitative Analysis</a:t>
            </a:r>
          </a:p>
        </p:txBody>
      </p:sp>
      <p:graphicFrame>
        <p:nvGraphicFramePr>
          <p:cNvPr id="17" name="TextBox 5">
            <a:extLst>
              <a:ext uri="{FF2B5EF4-FFF2-40B4-BE49-F238E27FC236}">
                <a16:creationId xmlns:a16="http://schemas.microsoft.com/office/drawing/2014/main" id="{47B67833-CF19-6E79-EF87-F2AF80FD0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473182"/>
              </p:ext>
            </p:extLst>
          </p:nvPr>
        </p:nvGraphicFramePr>
        <p:xfrm>
          <a:off x="4799209" y="215244"/>
          <a:ext cx="6530277" cy="611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16B533B-4188-BA2A-2273-4971871D03AA}"/>
              </a:ext>
            </a:extLst>
          </p:cNvPr>
          <p:cNvSpPr/>
          <p:nvPr/>
        </p:nvSpPr>
        <p:spPr>
          <a:xfrm rot="16200000">
            <a:off x="5938838" y="620975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6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07251"/>
            <a:ext cx="10315575" cy="88673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>
                <a:solidFill>
                  <a:srgbClr val="012169"/>
                </a:solidFill>
                <a:effectLst/>
              </a:rPr>
              <a:t>Access to Data for LPHAs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TextBox 1">
            <a:extLst>
              <a:ext uri="{FF2B5EF4-FFF2-40B4-BE49-F238E27FC236}">
                <a16:creationId xmlns:a16="http://schemas.microsoft.com/office/drawing/2014/main" id="{D708E169-6906-29AC-B6A8-7DA366B68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405892"/>
              </p:ext>
            </p:extLst>
          </p:nvPr>
        </p:nvGraphicFramePr>
        <p:xfrm>
          <a:off x="79378" y="2022624"/>
          <a:ext cx="12049456" cy="281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969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2A3E2D9-3BD4-69F0-51D7-BA9CF0AAB3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9" r="939" b="54367"/>
          <a:stretch/>
        </p:blipFill>
        <p:spPr>
          <a:xfrm>
            <a:off x="677817" y="1390364"/>
            <a:ext cx="8532696" cy="424511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BA5844-876A-AB57-7BCB-8FC5BB36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3200"/>
              <a:t>Maternal and Child Health Data Sources Webpage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61303BE-103F-5A6E-E22F-EFFD2CB99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82" y="3857857"/>
            <a:ext cx="285750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1FA99-AB87-67E7-5820-470CB519AB60}"/>
              </a:ext>
            </a:extLst>
          </p:cNvPr>
          <p:cNvSpPr txBox="1"/>
          <p:nvPr/>
        </p:nvSpPr>
        <p:spPr>
          <a:xfrm>
            <a:off x="734401" y="6024607"/>
            <a:ext cx="753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https://health.mo.gov/data/mch-sources.php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23BBA3-E2FB-252C-75D5-8F9D3E504960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32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C88F0-D478-17F7-0D41-59D71B55F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" t="2313" r="4134"/>
          <a:stretch/>
        </p:blipFill>
        <p:spPr>
          <a:xfrm>
            <a:off x="1470264" y="185781"/>
            <a:ext cx="8658807" cy="5924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56F2-D8E1-526D-3EEF-89C9D7243913}"/>
              </a:ext>
            </a:extLst>
          </p:cNvPr>
          <p:cNvSpPr txBox="1"/>
          <p:nvPr/>
        </p:nvSpPr>
        <p:spPr>
          <a:xfrm>
            <a:off x="1470264" y="6205120"/>
            <a:ext cx="9510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https://healthapps.dhss.mo.gov/MoPhims/MOPHIMSHome</a:t>
            </a:r>
            <a:endParaRPr 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D3711-C67E-0982-6B55-C7807F31CC8D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084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2E861-1A02-432F-9705-557576817E58}"/>
              </a:ext>
            </a:extLst>
          </p:cNvPr>
          <p:cNvSpPr/>
          <p:nvPr/>
        </p:nvSpPr>
        <p:spPr>
          <a:xfrm>
            <a:off x="1377509" y="1650878"/>
            <a:ext cx="9192996" cy="35562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3685-643F-4E7E-9FAE-D6D8D1C3D859}"/>
              </a:ext>
            </a:extLst>
          </p:cNvPr>
          <p:cNvSpPr txBox="1"/>
          <p:nvPr/>
        </p:nvSpPr>
        <p:spPr>
          <a:xfrm>
            <a:off x="5004820" y="2551537"/>
            <a:ext cx="50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MCH Health Rankings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37C4C749-E352-A62E-97EB-E102720F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52" y="2274239"/>
            <a:ext cx="2308923" cy="23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85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6697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4D0C8-A6D8-7D5F-5432-E6202E1A47C8}"/>
              </a:ext>
            </a:extLst>
          </p:cNvPr>
          <p:cNvSpPr>
            <a:spLocks noGrp="1"/>
          </p:cNvSpPr>
          <p:nvPr/>
        </p:nvSpPr>
        <p:spPr>
          <a:xfrm>
            <a:off x="919555" y="435580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Overall County Ranking – Very Low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4241B-8E84-66DA-8A35-BBBBD8A34621}"/>
              </a:ext>
            </a:extLst>
          </p:cNvPr>
          <p:cNvSpPr txBox="1"/>
          <p:nvPr/>
        </p:nvSpPr>
        <p:spPr>
          <a:xfrm>
            <a:off x="558360" y="1892089"/>
            <a:ext cx="5655075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Andrew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Boone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Chariton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Christian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Clark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Clinton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Cooper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Franklin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Holt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Howard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Jefferson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Lincoln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Macon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Marion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Monroe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Osage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Platte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Ralls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Scotland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St. Charles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5485D-3E44-1308-F7CD-2D36E72F6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38" y="1780188"/>
            <a:ext cx="5300324" cy="46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9494" y="967335"/>
            <a:ext cx="8633009" cy="691863"/>
          </a:xfrm>
          <a:prstGeom prst="rect">
            <a:avLst/>
          </a:prstGeom>
        </p:spPr>
        <p:txBody>
          <a:bodyPr vert="horz" wrap="square" lIns="0" tIns="191396" rIns="0" bIns="0" rtlCol="0">
            <a:spAutoFit/>
          </a:bodyPr>
          <a:lstStyle/>
          <a:p>
            <a:pPr marL="321066" algn="ctr">
              <a:spcBef>
                <a:spcPts val="88"/>
              </a:spcBef>
            </a:pPr>
            <a:r>
              <a:rPr lang="en-US" sz="3600" dirty="0">
                <a:solidFill>
                  <a:srgbClr val="012169"/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Title V MCH Services Block Grant</a:t>
            </a:r>
            <a:endParaRPr sz="3600" spc="-9" dirty="0">
              <a:solidFill>
                <a:srgbClr val="012169"/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95ADE2A-458D-9DCF-8C04-A63111D87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5" t="31642" r="51515" b="25993"/>
          <a:stretch/>
        </p:blipFill>
        <p:spPr>
          <a:xfrm>
            <a:off x="2902323" y="1996204"/>
            <a:ext cx="6387354" cy="3548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5F2F1-B399-B65E-9378-E29D8CA43A5C}"/>
              </a:ext>
            </a:extLst>
          </p:cNvPr>
          <p:cNvSpPr txBox="1"/>
          <p:nvPr/>
        </p:nvSpPr>
        <p:spPr>
          <a:xfrm>
            <a:off x="3523672" y="5846782"/>
            <a:ext cx="5144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https://www.youtube.com/watch?v=DMvDHW6XG3c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3F5B61-1E48-C9B2-F4D1-B772950EA20C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66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E8EE8-F782-B9B0-5925-5A392B1B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38" y="1780188"/>
            <a:ext cx="5300324" cy="4642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6697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4D0C8-A6D8-7D5F-5432-E6202E1A47C8}"/>
              </a:ext>
            </a:extLst>
          </p:cNvPr>
          <p:cNvSpPr>
            <a:spLocks noGrp="1"/>
          </p:cNvSpPr>
          <p:nvPr/>
        </p:nvSpPr>
        <p:spPr>
          <a:xfrm>
            <a:off x="919555" y="435580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Overall County Ranking – Low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4241B-8E84-66DA-8A35-BBBBD8A34621}"/>
              </a:ext>
            </a:extLst>
          </p:cNvPr>
          <p:cNvSpPr txBox="1"/>
          <p:nvPr/>
        </p:nvSpPr>
        <p:spPr>
          <a:xfrm>
            <a:off x="533792" y="1936040"/>
            <a:ext cx="4999329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Adair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Atchison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Carroll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DeKalb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Greene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Harrison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Jackson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Johnson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Lafayette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Lewis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Linn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Livingston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Mercer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Nodaway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Pettis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Pike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Ray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Saline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Schuyler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Shelby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St. Louis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Ste. Genevieve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Warren 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5498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1F166A-276F-9FCD-6D34-B5D5EA267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38" y="1780188"/>
            <a:ext cx="5300324" cy="4642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6697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4D0C8-A6D8-7D5F-5432-E6202E1A47C8}"/>
              </a:ext>
            </a:extLst>
          </p:cNvPr>
          <p:cNvSpPr>
            <a:spLocks noGrp="1"/>
          </p:cNvSpPr>
          <p:nvPr/>
        </p:nvSpPr>
        <p:spPr>
          <a:xfrm>
            <a:off x="919555" y="435580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Overall County Ranking – Medium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4241B-8E84-66DA-8A35-BBBBD8A34621}"/>
              </a:ext>
            </a:extLst>
          </p:cNvPr>
          <p:cNvSpPr txBox="1"/>
          <p:nvPr/>
        </p:nvSpPr>
        <p:spPr>
          <a:xfrm>
            <a:off x="589533" y="1996879"/>
            <a:ext cx="5655075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Barry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Callaway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Camden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Cape Girardeau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Cedar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Gentry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Jasper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Knox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Lawrence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err="1"/>
              <a:t>Maries</a:t>
            </a:r>
            <a:r>
              <a:rPr lang="en-US" sz="22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Miller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Moniteau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Montgomery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Newton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Perry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Phelps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Polk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Pulaski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Putnam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Randolph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St. Clair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Sullivan </a:t>
            </a:r>
          </a:p>
        </p:txBody>
      </p:sp>
    </p:spTree>
    <p:extLst>
      <p:ext uri="{BB962C8B-B14F-4D97-AF65-F5344CB8AC3E}">
        <p14:creationId xmlns:p14="http://schemas.microsoft.com/office/powerpoint/2010/main" val="316507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330FB-6CC8-AE64-05C9-C27C3B864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38" y="1780188"/>
            <a:ext cx="5300324" cy="4642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6697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4D0C8-A6D8-7D5F-5432-E6202E1A47C8}"/>
              </a:ext>
            </a:extLst>
          </p:cNvPr>
          <p:cNvSpPr>
            <a:spLocks noGrp="1"/>
          </p:cNvSpPr>
          <p:nvPr/>
        </p:nvSpPr>
        <p:spPr>
          <a:xfrm>
            <a:off x="919555" y="435580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Overall County Ranking – High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4241B-8E84-66DA-8A35-BBBBD8A34621}"/>
              </a:ext>
            </a:extLst>
          </p:cNvPr>
          <p:cNvSpPr txBox="1"/>
          <p:nvPr/>
        </p:nvSpPr>
        <p:spPr>
          <a:xfrm>
            <a:off x="665733" y="2021199"/>
            <a:ext cx="5239767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Audrain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Barton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Buchanan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Caldwell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Crawford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Dallas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Daviess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Gasconade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Grundy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Henry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Laclede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Madison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Ozark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Scott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Shannon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St. Louis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Taney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Vernon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Washington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Webster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Worth </a:t>
            </a:r>
          </a:p>
        </p:txBody>
      </p:sp>
    </p:spTree>
    <p:extLst>
      <p:ext uri="{BB962C8B-B14F-4D97-AF65-F5344CB8AC3E}">
        <p14:creationId xmlns:p14="http://schemas.microsoft.com/office/powerpoint/2010/main" val="1655412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ABC35C-EC5E-41D6-40EC-D405E852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38" y="1780188"/>
            <a:ext cx="5300324" cy="46421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28884" y="71833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/>
                </a:solidFill>
                <a:latin typeface="Montserrat Black" panose="00000A00000000000000" pitchFamily="50" charset="0"/>
              </a:rPr>
              <a:t>Slide title</a:t>
            </a:r>
            <a:endParaRPr lang="en-US" sz="6000">
              <a:solidFill>
                <a:srgbClr val="FFFFFF"/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38213" y="766976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4D0C8-A6D8-7D5F-5432-E6202E1A47C8}"/>
              </a:ext>
            </a:extLst>
          </p:cNvPr>
          <p:cNvSpPr>
            <a:spLocks noGrp="1"/>
          </p:cNvSpPr>
          <p:nvPr/>
        </p:nvSpPr>
        <p:spPr>
          <a:xfrm>
            <a:off x="919555" y="435580"/>
            <a:ext cx="10315575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50" charset="0"/>
              </a:rPr>
              <a:t>Overall County Ranking – Very High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4241B-8E84-66DA-8A35-BBBBD8A34621}"/>
              </a:ext>
            </a:extLst>
          </p:cNvPr>
          <p:cNvSpPr txBox="1"/>
          <p:nvPr/>
        </p:nvSpPr>
        <p:spPr>
          <a:xfrm>
            <a:off x="554947" y="2021199"/>
            <a:ext cx="5655075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Benton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Bollinger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Butler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Carter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Douglas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Dunklin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Hickory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Howell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Iron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McDonald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Mississippi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Morgan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New Madrid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Oregon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Pemiscot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Reynolds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Ripley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St. Francois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Stoddard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Texas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Wayne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Wright </a:t>
            </a:r>
          </a:p>
        </p:txBody>
      </p:sp>
    </p:spTree>
    <p:extLst>
      <p:ext uri="{BB962C8B-B14F-4D97-AF65-F5344CB8AC3E}">
        <p14:creationId xmlns:p14="http://schemas.microsoft.com/office/powerpoint/2010/main" val="1768271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-7621" y="615552"/>
            <a:ext cx="12192000" cy="6518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64" y="-141368"/>
            <a:ext cx="6730753" cy="2692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E36ACF-B623-5C43-F6A6-D3A493B64187}"/>
              </a:ext>
            </a:extLst>
          </p:cNvPr>
          <p:cNvSpPr txBox="1"/>
          <p:nvPr/>
        </p:nvSpPr>
        <p:spPr>
          <a:xfrm>
            <a:off x="1595536" y="2609611"/>
            <a:ext cx="9741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Contacts for Missouri MCH Data:</a:t>
            </a:r>
          </a:p>
          <a:p>
            <a:r>
              <a:rPr lang="en-US" sz="2000" dirty="0"/>
              <a:t>Venkata Garikapaty, PhD, MPH</a:t>
            </a:r>
          </a:p>
          <a:p>
            <a:r>
              <a:rPr lang="en-US" sz="2000" dirty="0"/>
              <a:t>Assistant Deputy Director, Division of Community and Public Health</a:t>
            </a:r>
          </a:p>
          <a:p>
            <a:r>
              <a:rPr lang="en-US" sz="2000" dirty="0"/>
              <a:t>Venkata.Garikapaty@health.mo.gov</a:t>
            </a:r>
          </a:p>
          <a:p>
            <a:endParaRPr lang="en-US" sz="2000" dirty="0"/>
          </a:p>
          <a:p>
            <a:r>
              <a:rPr lang="en-US" sz="2000" dirty="0"/>
              <a:t>Karen Harbert, MPH</a:t>
            </a:r>
          </a:p>
          <a:p>
            <a:r>
              <a:rPr lang="en-US" sz="2000" dirty="0"/>
              <a:t>Lead Maternal-Child Health Epidemiologist</a:t>
            </a:r>
          </a:p>
          <a:p>
            <a:r>
              <a:rPr lang="en-US" sz="2000" dirty="0"/>
              <a:t>Karen.Harbert@health.mo.gov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6B27-9A9A-2576-15C0-9F5D282D4D94}"/>
              </a:ext>
            </a:extLst>
          </p:cNvPr>
          <p:cNvSpPr/>
          <p:nvPr/>
        </p:nvSpPr>
        <p:spPr>
          <a:xfrm rot="16200000">
            <a:off x="5931217" y="880824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E41E-6D1D-9B95-03E3-72F148FE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845" y="663116"/>
            <a:ext cx="7228309" cy="869212"/>
          </a:xfrm>
        </p:spPr>
        <p:txBody>
          <a:bodyPr/>
          <a:lstStyle/>
          <a:p>
            <a:pPr algn="ctr"/>
            <a:r>
              <a:rPr lang="en-US" sz="2824" dirty="0">
                <a:solidFill>
                  <a:srgbClr val="012169"/>
                </a:solidFill>
                <a:latin typeface="Montserrat Black" panose="00000A00000000000000" pitchFamily="2" charset="0"/>
              </a:rPr>
              <a:t>Frameworks for Addressing the Needs of MCH Populations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37D1E-C2FA-53AB-39C8-8316CB3FD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6" t="16107" r="12879" b="61318"/>
          <a:stretch/>
        </p:blipFill>
        <p:spPr>
          <a:xfrm>
            <a:off x="2129116" y="1694650"/>
            <a:ext cx="7933765" cy="13075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C758E4-4E13-9862-D0D2-DCC0356D3740}"/>
              </a:ext>
            </a:extLst>
          </p:cNvPr>
          <p:cNvSpPr/>
          <p:nvPr/>
        </p:nvSpPr>
        <p:spPr>
          <a:xfrm>
            <a:off x="2301597" y="3343562"/>
            <a:ext cx="2262909" cy="3112655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The life course perspective recognizes the opportunity to prevent and control diseases at key stages of life and acknowledges social and economic risk factors.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85AD7-86B6-5004-ED1E-5CB4B98F6089}"/>
              </a:ext>
            </a:extLst>
          </p:cNvPr>
          <p:cNvSpPr txBox="1"/>
          <p:nvPr/>
        </p:nvSpPr>
        <p:spPr>
          <a:xfrm>
            <a:off x="2129116" y="3010588"/>
            <a:ext cx="2586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Life Course Perspective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7B817-E19A-AC56-47A8-D3CC4301FBEB}"/>
              </a:ext>
            </a:extLst>
          </p:cNvPr>
          <p:cNvSpPr/>
          <p:nvPr/>
        </p:nvSpPr>
        <p:spPr>
          <a:xfrm>
            <a:off x="7473960" y="3352798"/>
            <a:ext cx="2262909" cy="3112654"/>
          </a:xfrm>
          <a:prstGeom prst="rect">
            <a:avLst/>
          </a:prstGeom>
          <a:solidFill>
            <a:srgbClr val="00666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Social Drivers of Health are conditions in the environment where people are born, live, work, play, worship, and age that affect a wide range of health, functioning and quality of life outcomes and risks.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“Community-level factors”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60327-9100-3F94-A8E8-85C24A6BA601}"/>
              </a:ext>
            </a:extLst>
          </p:cNvPr>
          <p:cNvSpPr/>
          <p:nvPr/>
        </p:nvSpPr>
        <p:spPr>
          <a:xfrm>
            <a:off x="4887779" y="3343563"/>
            <a:ext cx="2262908" cy="3112654"/>
          </a:xfrm>
          <a:prstGeom prst="rect">
            <a:avLst/>
          </a:prstGeom>
          <a:solidFill>
            <a:srgbClr val="6A719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trauma-informed and responsive program, organization or system realizes the widespread impact of trauma; understands potential paths for recovery; recognizes the signs and symptoms of trauma; and integrates trauma responsiveness into policies, procedures and practices.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D3FD5-A679-0AC8-3F72-0AF29D0EB085}"/>
              </a:ext>
            </a:extLst>
          </p:cNvPr>
          <p:cNvSpPr txBox="1"/>
          <p:nvPr/>
        </p:nvSpPr>
        <p:spPr>
          <a:xfrm>
            <a:off x="7312325" y="3010588"/>
            <a:ext cx="2958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Social Drivers of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AD850-5EFC-C4FA-D70B-D53A672972F4}"/>
              </a:ext>
            </a:extLst>
          </p:cNvPr>
          <p:cNvSpPr txBox="1"/>
          <p:nvPr/>
        </p:nvSpPr>
        <p:spPr>
          <a:xfrm>
            <a:off x="4564506" y="3016238"/>
            <a:ext cx="2859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Trauma-Informed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BF302C-0561-C3B5-192C-3D8C038F89B7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2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E93F75-87C7-5DB1-4C6C-BE0AB49EC71D}"/>
              </a:ext>
            </a:extLst>
          </p:cNvPr>
          <p:cNvSpPr/>
          <p:nvPr/>
        </p:nvSpPr>
        <p:spPr>
          <a:xfrm>
            <a:off x="193963" y="1228436"/>
            <a:ext cx="11804073" cy="4978401"/>
          </a:xfrm>
          <a:prstGeom prst="roundRect">
            <a:avLst/>
          </a:prstGeom>
          <a:noFill/>
          <a:ln w="38100">
            <a:solidFill>
              <a:srgbClr val="008C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2C537-D605-4AF6-B56A-2CB2EC87E5D1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2396835" y="446445"/>
            <a:ext cx="7398327" cy="8867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50" charset="0"/>
                <a:ea typeface="+mj-ea"/>
                <a:cs typeface="+mj-cs"/>
              </a:rPr>
              <a:t>MCH Population Domains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71900" y="1425541"/>
            <a:ext cx="11448198" cy="439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Women/Maternal Health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Women of Childbearing Age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– Ages 15 to 49 years old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F2A9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Perinatal/Infant Health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Infants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– Babies less than 1 year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Child Health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– Ages 1 to 19 years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Adolescent Health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– Ages 13 to 19 years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Children and Youth With Special Health Care Needs (CYSHCN)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F2A9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Ages 0 to 21 years 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Times New Roman" panose="02020603050405020304" pitchFamily="18" charset="0"/>
              </a:rPr>
              <a:t>Children with an increased risk for chronic physical, developmental, behavioral or emotional health conditions and often require health care beyond what is required for children and youth generally.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Times New Roman" panose="02020603050405020304" pitchFamily="18" charset="0"/>
              </a:rPr>
              <a:t>Includes a wide variety of conditions, such as asthma, sickle cell disease, epilepsy, anxiety, autism and learning disabilities.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64ADF-0E3F-A0C4-5B6F-66015A35561B}"/>
              </a:ext>
            </a:extLst>
          </p:cNvPr>
          <p:cNvSpPr txBox="1"/>
          <p:nvPr/>
        </p:nvSpPr>
        <p:spPr>
          <a:xfrm>
            <a:off x="4101702" y="5288340"/>
            <a:ext cx="39885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232418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6964" y="1064003"/>
            <a:ext cx="8508755" cy="4840941"/>
            <a:chOff x="262744" y="1143000"/>
            <a:chExt cx="9643254" cy="548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72" y="1143000"/>
              <a:ext cx="2763126" cy="5486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45" y="1492826"/>
              <a:ext cx="6890022" cy="513657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51455" y="5006339"/>
            <a:ext cx="186018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2882" y="4301714"/>
            <a:ext cx="101974" cy="20136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62028" y="4974066"/>
            <a:ext cx="186018" cy="272088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9644" y="473404"/>
            <a:ext cx="7452711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ctr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24" b="0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24" b="0" i="0" u="none" strike="noStrike" kern="0" cap="none" spc="62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24" b="0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New</a:t>
            </a:r>
            <a:r>
              <a:rPr kumimoji="0" sz="2824" b="0" i="0" u="none" strike="noStrike" kern="0" cap="none" spc="66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24" b="0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MCH</a:t>
            </a:r>
            <a:r>
              <a:rPr kumimoji="0" sz="2824" b="0" i="0" u="none" strike="noStrike" kern="0" cap="none" spc="66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24" b="0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Performance</a:t>
            </a:r>
            <a:r>
              <a:rPr kumimoji="0" sz="2824" b="0" i="0" u="none" strike="noStrike" kern="0" cap="none" spc="66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24" b="0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Arial" panose="020B0604020202020204" pitchFamily="34" charset="0"/>
              </a:rPr>
              <a:t>Measures</a:t>
            </a:r>
            <a:endParaRPr kumimoji="0" sz="2824" b="0" i="0" u="none" strike="noStrike" kern="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 Black" panose="00000A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0304" y="1313844"/>
            <a:ext cx="6099849" cy="833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A4FF3-8A95-37A9-096C-E18D0DE4BED4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3BA16E-2AB7-7AC0-2990-7B2026F586A0}"/>
              </a:ext>
            </a:extLst>
          </p:cNvPr>
          <p:cNvSpPr txBox="1"/>
          <p:nvPr/>
        </p:nvSpPr>
        <p:spPr>
          <a:xfrm>
            <a:off x="1050500" y="5982555"/>
            <a:ext cx="979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Source: MCH Needs Assessment Toolkit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2"/>
              </a:rPr>
              <a:t>https://www.mchneeds.net/framework.php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Bubble chart&#10;&#10;Description automatically generated">
            <a:extLst>
              <a:ext uri="{FF2B5EF4-FFF2-40B4-BE49-F238E27FC236}">
                <a16:creationId xmlns:a16="http://schemas.microsoft.com/office/drawing/2014/main" id="{71769869-275C-41F4-0B6E-F44FE8FD1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99" y="128548"/>
            <a:ext cx="9466072" cy="56622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379D1C-114F-C0BC-CAD8-B3A0F7D8E773}"/>
              </a:ext>
            </a:extLst>
          </p:cNvPr>
          <p:cNvSpPr/>
          <p:nvPr/>
        </p:nvSpPr>
        <p:spPr>
          <a:xfrm rot="16200000">
            <a:off x="5938837" y="604837"/>
            <a:ext cx="314325" cy="1219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4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B223D23-0F9E-F124-5AEA-DD686389BC14}"/>
              </a:ext>
            </a:extLst>
          </p:cNvPr>
          <p:cNvGrpSpPr/>
          <p:nvPr/>
        </p:nvGrpSpPr>
        <p:grpSpPr>
          <a:xfrm>
            <a:off x="308954" y="269571"/>
            <a:ext cx="11574092" cy="6318857"/>
            <a:chOff x="0" y="0"/>
            <a:chExt cx="12192000" cy="6858000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8C9BA4B5-DBAC-5666-B057-E9E269B3CE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" y="49"/>
              <a:ext cx="12191980" cy="6857950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4EF10421-1CC2-F444-820D-1724FFE634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9015" y="799906"/>
            <a:ext cx="7228309" cy="870374"/>
          </a:xfrm>
          <a:prstGeom prst="rect">
            <a:avLst/>
          </a:prstGeom>
        </p:spPr>
        <p:txBody>
          <a:bodyPr vert="horz" wrap="square" lIns="0" tIns="191396" rIns="0" bIns="0" rtlCol="0">
            <a:spAutoFit/>
          </a:bodyPr>
          <a:lstStyle/>
          <a:p>
            <a:pPr marL="321066" algn="l">
              <a:spcBef>
                <a:spcPts val="88"/>
              </a:spcBef>
            </a:pPr>
            <a:r>
              <a:rPr sz="4400" b="1" dirty="0">
                <a:solidFill>
                  <a:srgbClr val="012169"/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Questions</a:t>
            </a:r>
            <a:r>
              <a:rPr lang="en-US" sz="4400" b="1" dirty="0">
                <a:solidFill>
                  <a:srgbClr val="012169"/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?</a:t>
            </a:r>
            <a:endParaRPr sz="4400" b="1" spc="-9" dirty="0">
              <a:solidFill>
                <a:srgbClr val="012169"/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1289" y="1910477"/>
            <a:ext cx="7630966" cy="44447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CONNECT</a:t>
            </a:r>
            <a:r>
              <a:rPr kumimoji="0" sz="2000" b="1" i="0" u="none" strike="noStrike" kern="0" cap="none" spc="13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sz="2000" b="1" i="0" u="none" strike="noStrike" kern="0" cap="none" spc="13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000" b="1" i="0" u="none" strike="noStrike" kern="0" cap="none" spc="-22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</a:rPr>
              <a:t>US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8C95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Arial" panose="020B0604020202020204" pitchFamily="34" charset="0"/>
            </a:endParaRPr>
          </a:p>
          <a:p>
            <a:pPr marL="953952" marR="0" lvl="4" indent="-294170" algn="l" defTabSz="806867" rtl="0" eaLnBrk="1" fontAlgn="auto" latinLnBrk="0" hangingPunct="1">
              <a:lnSpc>
                <a:spcPts val="1875"/>
              </a:lnSpc>
              <a:spcBef>
                <a:spcPts val="18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2019" algn="l"/>
              </a:tabLst>
              <a:defRPr/>
            </a:pPr>
            <a:r>
              <a:rPr kumimoji="0" lang="sv-SE" sz="1600" b="1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Martha Smith, MSN, RN</a:t>
            </a:r>
          </a:p>
          <a:p>
            <a:pPr marL="969963" marR="0" lvl="4" indent="-31115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600" b="1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	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State Director, Maternal and Child Health / State Lead, Public Health Nursing</a:t>
            </a: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1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	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hlinkClick r:id="rId5"/>
              </a:rPr>
              <a:t>Martha.Smith@health.mo.gov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 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18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2019" algn="l"/>
              </a:tabLst>
              <a:defRPr/>
            </a:pPr>
            <a:r>
              <a:rPr kumimoji="0" lang="sv-SE" sz="1600" b="1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Andrea Tray, MPH</a:t>
            </a:r>
          </a:p>
          <a:p>
            <a:pPr marL="969963" marR="0" lvl="2" indent="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CYSHCN Director</a:t>
            </a: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1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	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hlinkClick r:id="rId6"/>
              </a:rPr>
              <a:t>Andrea.Tray@health.mo.gov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 </a:t>
            </a: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18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2019" algn="l"/>
              </a:tabLst>
              <a:defRPr/>
            </a:pPr>
            <a:r>
              <a:rPr kumimoji="0" lang="sv-SE" sz="1600" b="1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Katrina Fernandez, MPH</a:t>
            </a:r>
          </a:p>
          <a:p>
            <a:pPr marL="969963" marR="0" lvl="2" indent="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MCH Coordinator / State Adolescent Health Leader</a:t>
            </a: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1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	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hlinkClick r:id="rId6"/>
              </a:rPr>
              <a:t>Katrina.Fernandez@health.mo.gov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 </a:t>
            </a: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1888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2019" algn="l"/>
              </a:tabLst>
              <a:defRPr/>
            </a:pPr>
            <a:r>
              <a:rPr kumimoji="0" lang="sv-SE" sz="1600" b="1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Jada Turley-Winchester, MPH</a:t>
            </a:r>
          </a:p>
          <a:p>
            <a:pPr marL="969963" marR="0" lvl="2" indent="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MCH Program Associate / MCH Family Leader</a:t>
            </a:r>
          </a:p>
          <a:p>
            <a:pPr marL="953952" marR="0" lvl="2" indent="-294170" algn="l" defTabSz="806867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019" algn="l"/>
              </a:tabLst>
              <a:defRPr/>
            </a:pPr>
            <a:r>
              <a:rPr kumimoji="0" lang="sv-SE" sz="1400" b="1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	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hlinkClick r:id="rId7"/>
              </a:rPr>
              <a:t>Jada.TurleyWinchester@health.mo.gov</a:t>
            </a:r>
            <a:r>
              <a:rPr kumimoji="0" lang="sv-SE" sz="1400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D495D-71B3-29AD-66A1-AB92CA9A64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4" y="4415537"/>
            <a:ext cx="2172892" cy="2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1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6+++++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609601" y="861134"/>
            <a:ext cx="10972798" cy="543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43836" y="4430980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2443836" y="4754371"/>
            <a:ext cx="7238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000" dirty="0"/>
              <a:t>Venkata Garikapaty, PhD, MPH</a:t>
            </a:r>
          </a:p>
          <a:p>
            <a:pPr algn="ctr"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Karen Harbert, MPH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8" y="-234491"/>
            <a:ext cx="3587965" cy="3587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5AF73-92DD-41A5-C205-DF0EF7740D58}"/>
              </a:ext>
            </a:extLst>
          </p:cNvPr>
          <p:cNvSpPr txBox="1"/>
          <p:nvPr/>
        </p:nvSpPr>
        <p:spPr>
          <a:xfrm>
            <a:off x="1104907" y="3460082"/>
            <a:ext cx="100475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Montserrat"/>
                <a:ea typeface="Times New Roman" panose="02020603050405020304" pitchFamily="18" charset="0"/>
                <a:cs typeface="+mn-cs"/>
              </a:rPr>
              <a:t>LPHA Spring Regional Meeting</a:t>
            </a:r>
            <a:endParaRPr kumimoji="0" lang="en-MY" sz="8800" b="1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36843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HSS theme light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S theme light" id="{72DFF8DB-DAE4-4F6A-885C-1CE6A55DC034}" vid="{F48EFF69-44C2-475C-A1BA-B9C09E5D1EBA}"/>
    </a:ext>
  </a:extLst>
</a:theme>
</file>

<file path=ppt/theme/theme4.xml><?xml version="1.0" encoding="utf-8"?>
<a:theme xmlns:a="http://schemas.openxmlformats.org/drawingml/2006/main" name="1_DHSS theme light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S theme light" id="{72DFF8DB-DAE4-4F6A-885C-1CE6A55DC034}" vid="{F48EFF69-44C2-475C-A1BA-B9C09E5D1EB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1826</Words>
  <Application>Microsoft Office PowerPoint</Application>
  <PresentationFormat>Widescreen</PresentationFormat>
  <Paragraphs>454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Baguet Script</vt:lpstr>
      <vt:lpstr>Calibri</vt:lpstr>
      <vt:lpstr>Calibri Light</vt:lpstr>
      <vt:lpstr>Courier New</vt:lpstr>
      <vt:lpstr>Montserrat</vt:lpstr>
      <vt:lpstr>Montserrat Black</vt:lpstr>
      <vt:lpstr>Montserrat Light</vt:lpstr>
      <vt:lpstr>Montserrat SemiBold</vt:lpstr>
      <vt:lpstr>Open Sans Light</vt:lpstr>
      <vt:lpstr>Times New Roman</vt:lpstr>
      <vt:lpstr>No Footer Pages</vt:lpstr>
      <vt:lpstr>Office Theme</vt:lpstr>
      <vt:lpstr>2_DHSS theme light</vt:lpstr>
      <vt:lpstr>1_DHSS theme light</vt:lpstr>
      <vt:lpstr>PowerPoint Presentation</vt:lpstr>
      <vt:lpstr>Maternal, Child &amp; Family Health</vt:lpstr>
      <vt:lpstr>Title V MCH Services Block Grant</vt:lpstr>
      <vt:lpstr>Frameworks for Addressing the Needs of MCH Populations 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Needs Assessment Process</vt:lpstr>
      <vt:lpstr>PowerPoint Presentation</vt:lpstr>
      <vt:lpstr>Statewide Listening Sessions</vt:lpstr>
      <vt:lpstr>Questions Asked</vt:lpstr>
      <vt:lpstr>Important MCH Services</vt:lpstr>
      <vt:lpstr>Missing MCH Services</vt:lpstr>
      <vt:lpstr>Mental Health Barriers</vt:lpstr>
      <vt:lpstr>PowerPoint Presentation</vt:lpstr>
      <vt:lpstr>PowerPoint Presentation</vt:lpstr>
      <vt:lpstr>   </vt:lpstr>
      <vt:lpstr>Which areas do you think the Missouri Department of Health and Senior Services should focus on?</vt:lpstr>
      <vt:lpstr>Which areas do you think the Missouri Department of Health and Senior Services should focus on?</vt:lpstr>
      <vt:lpstr>PowerPoint Presentation</vt:lpstr>
      <vt:lpstr>Overview of Quantitative Analysis</vt:lpstr>
      <vt:lpstr>PowerPoint Presentation</vt:lpstr>
      <vt:lpstr>Maternal and Child Health Data Sources Webpage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Taufa</dc:creator>
  <cp:lastModifiedBy>Smith, Martha</cp:lastModifiedBy>
  <cp:revision>4</cp:revision>
  <dcterms:created xsi:type="dcterms:W3CDTF">2025-01-13T22:02:08Z</dcterms:created>
  <dcterms:modified xsi:type="dcterms:W3CDTF">2025-04-01T18:05:31Z</dcterms:modified>
</cp:coreProperties>
</file>